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57" r:id="rId3"/>
    <p:sldId id="258" r:id="rId4"/>
    <p:sldId id="259" r:id="rId5"/>
    <p:sldId id="30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1" r:id="rId37"/>
    <p:sldId id="292" r:id="rId38"/>
    <p:sldId id="293" r:id="rId39"/>
    <p:sldId id="294" r:id="rId40"/>
    <p:sldId id="295" r:id="rId41"/>
    <p:sldId id="296" r:id="rId42"/>
    <p:sldId id="307" r:id="rId43"/>
    <p:sldId id="308" r:id="rId44"/>
    <p:sldId id="297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</p:sldIdLst>
  <p:sldSz cx="9144000" cy="6858000" type="screen4x3"/>
  <p:notesSz cx="6858000" cy="9144000"/>
  <p:defaultTextStyle>
    <a:defPPr>
      <a:defRPr lang="bg-BG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DD01E"/>
    <a:srgbClr val="4DA80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1842" autoAdjust="0"/>
  </p:normalViewPr>
  <p:slideViewPr>
    <p:cSldViewPr>
      <p:cViewPr varScale="1">
        <p:scale>
          <a:sx n="81" d="100"/>
          <a:sy n="81" d="100"/>
        </p:scale>
        <p:origin x="-1498" y="-77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Заглавен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bg-BG" smtClean="0"/>
              <a:t>Редакт. стил загл. образец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bg-BG" smtClean="0"/>
              <a:t>Щракнете за редакция стил подзагл. обр.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DA7DCF-C5E3-4081-8A74-DC3276EEFEA1}" type="datetimeFigureOut">
              <a:rPr lang="bg-BG" smtClean="0"/>
              <a:t>15.6.2021 г.</a:t>
            </a:fld>
            <a:endParaRPr lang="bg-BG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A8F64-0749-4974-9C50-4F09E0531C9E}" type="slidenum">
              <a:rPr lang="bg-BG" smtClean="0"/>
              <a:t>‹#›</a:t>
            </a:fld>
            <a:endParaRPr lang="bg-BG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лавие и съдържа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bg-BG" smtClean="0"/>
              <a:t>Редакт. стил загл. образец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 eaLnBrk="1" latinLnBrk="0" hangingPunct="1"/>
            <a:r>
              <a:rPr lang="bg-BG" smtClean="0"/>
              <a:t>Второ ниво</a:t>
            </a:r>
          </a:p>
          <a:p>
            <a:pPr lvl="2" eaLnBrk="1" latinLnBrk="0" hangingPunct="1"/>
            <a:r>
              <a:rPr lang="bg-BG" smtClean="0"/>
              <a:t>Трето ниво</a:t>
            </a:r>
          </a:p>
          <a:p>
            <a:pPr lvl="3" eaLnBrk="1" latinLnBrk="0" hangingPunct="1"/>
            <a:r>
              <a:rPr lang="bg-BG" smtClean="0"/>
              <a:t>Четвърто ниво</a:t>
            </a:r>
          </a:p>
          <a:p>
            <a:pPr lvl="4" eaLnBrk="1" latinLnBrk="0" hangingPunct="1"/>
            <a:r>
              <a:rPr lang="bg-BG" smtClean="0"/>
              <a:t>Пето ниво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DA7DCF-C5E3-4081-8A74-DC3276EEFEA1}" type="datetimeFigureOut">
              <a:rPr lang="bg-BG" smtClean="0"/>
              <a:t>15.6.2021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A8F64-0749-4974-9C50-4F09E0531C9E}" type="slidenum">
              <a:rPr lang="bg-BG" smtClean="0"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лавка на секция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bg-BG" smtClean="0"/>
              <a:t>Редакт. стил загл. образец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bg-BG" smtClean="0"/>
              <a:t>Щракнете, за да редактирате стиловете на текста в образеца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DA7DCF-C5E3-4081-8A74-DC3276EEFEA1}" type="datetimeFigureOut">
              <a:rPr lang="bg-BG" smtClean="0"/>
              <a:t>15.6.2021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A8F64-0749-4974-9C50-4F09E0531C9E}" type="slidenum">
              <a:rPr lang="bg-BG" smtClean="0"/>
              <a:t>‹#›</a:t>
            </a:fld>
            <a:endParaRPr lang="bg-BG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е съдържан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bg-BG" smtClean="0"/>
              <a:t>Редакт. стил загл. образец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 eaLnBrk="1" latinLnBrk="0" hangingPunct="1"/>
            <a:r>
              <a:rPr lang="bg-BG" smtClean="0"/>
              <a:t>Второ ниво</a:t>
            </a:r>
          </a:p>
          <a:p>
            <a:pPr lvl="2" eaLnBrk="1" latinLnBrk="0" hangingPunct="1"/>
            <a:r>
              <a:rPr lang="bg-BG" smtClean="0"/>
              <a:t>Трето ниво</a:t>
            </a:r>
          </a:p>
          <a:p>
            <a:pPr lvl="3" eaLnBrk="1" latinLnBrk="0" hangingPunct="1"/>
            <a:r>
              <a:rPr lang="bg-BG" smtClean="0"/>
              <a:t>Четвърто ниво</a:t>
            </a:r>
          </a:p>
          <a:p>
            <a:pPr lvl="4" eaLnBrk="1" latinLnBrk="0" hangingPunct="1"/>
            <a:r>
              <a:rPr lang="bg-BG" smtClean="0"/>
              <a:t>Пето ниво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 eaLnBrk="1" latinLnBrk="0" hangingPunct="1"/>
            <a:r>
              <a:rPr lang="bg-BG" smtClean="0"/>
              <a:t>Второ ниво</a:t>
            </a:r>
          </a:p>
          <a:p>
            <a:pPr lvl="2" eaLnBrk="1" latinLnBrk="0" hangingPunct="1"/>
            <a:r>
              <a:rPr lang="bg-BG" smtClean="0"/>
              <a:t>Трето ниво</a:t>
            </a:r>
          </a:p>
          <a:p>
            <a:pPr lvl="3" eaLnBrk="1" latinLnBrk="0" hangingPunct="1"/>
            <a:r>
              <a:rPr lang="bg-BG" smtClean="0"/>
              <a:t>Четвърто ниво</a:t>
            </a:r>
          </a:p>
          <a:p>
            <a:pPr lvl="4" eaLnBrk="1" latinLnBrk="0" hangingPunct="1"/>
            <a:r>
              <a:rPr lang="bg-BG" smtClean="0"/>
              <a:t>Пето ниво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DA7DCF-C5E3-4081-8A74-DC3276EEFEA1}" type="datetimeFigureOut">
              <a:rPr lang="bg-BG" smtClean="0"/>
              <a:t>15.6.2021 г.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A8F64-0749-4974-9C50-4F09E0531C9E}" type="slidenum">
              <a:rPr lang="bg-BG" smtClean="0"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bg-BG" smtClean="0"/>
              <a:t>Редакт. стил загл. образец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bg-BG" smtClean="0"/>
              <a:t>Щракнете, за да редактирате стиловете на текста в образеца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bg-BG" smtClean="0"/>
              <a:t>Щракнете, за да редактирате стиловете на текста в образеца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 eaLnBrk="1" latinLnBrk="0" hangingPunct="1"/>
            <a:r>
              <a:rPr lang="bg-BG" smtClean="0"/>
              <a:t>Второ ниво</a:t>
            </a:r>
          </a:p>
          <a:p>
            <a:pPr lvl="2" eaLnBrk="1" latinLnBrk="0" hangingPunct="1"/>
            <a:r>
              <a:rPr lang="bg-BG" smtClean="0"/>
              <a:t>Трето ниво</a:t>
            </a:r>
          </a:p>
          <a:p>
            <a:pPr lvl="3" eaLnBrk="1" latinLnBrk="0" hangingPunct="1"/>
            <a:r>
              <a:rPr lang="bg-BG" smtClean="0"/>
              <a:t>Четвърто ниво</a:t>
            </a:r>
          </a:p>
          <a:p>
            <a:pPr lvl="4" eaLnBrk="1" latinLnBrk="0" hangingPunct="1"/>
            <a:r>
              <a:rPr lang="bg-BG" smtClean="0"/>
              <a:t>Пето ниво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 eaLnBrk="1" latinLnBrk="0" hangingPunct="1"/>
            <a:r>
              <a:rPr lang="bg-BG" smtClean="0"/>
              <a:t>Второ ниво</a:t>
            </a:r>
          </a:p>
          <a:p>
            <a:pPr lvl="2" eaLnBrk="1" latinLnBrk="0" hangingPunct="1"/>
            <a:r>
              <a:rPr lang="bg-BG" smtClean="0"/>
              <a:t>Трето ниво</a:t>
            </a:r>
          </a:p>
          <a:p>
            <a:pPr lvl="3" eaLnBrk="1" latinLnBrk="0" hangingPunct="1"/>
            <a:r>
              <a:rPr lang="bg-BG" smtClean="0"/>
              <a:t>Четвърто ниво</a:t>
            </a:r>
          </a:p>
          <a:p>
            <a:pPr lvl="4" eaLnBrk="1" latinLnBrk="0" hangingPunct="1"/>
            <a:r>
              <a:rPr lang="bg-BG" smtClean="0"/>
              <a:t>Пето ниво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DA7DCF-C5E3-4081-8A74-DC3276EEFEA1}" type="datetimeFigureOut">
              <a:rPr lang="bg-BG" smtClean="0"/>
              <a:t>15.6.2021 г.</a:t>
            </a:fld>
            <a:endParaRPr lang="bg-BG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A8F64-0749-4974-9C50-4F09E0531C9E}" type="slidenum">
              <a:rPr lang="bg-BG" smtClean="0"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Само заглав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bg-BG" smtClean="0"/>
              <a:t>Редакт. стил загл. образец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DA7DCF-C5E3-4081-8A74-DC3276EEFEA1}" type="datetimeFigureOut">
              <a:rPr lang="bg-BG" smtClean="0"/>
              <a:t>15.6.2021 г.</a:t>
            </a:fld>
            <a:endParaRPr lang="bg-BG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A8F64-0749-4974-9C50-4F09E0531C9E}" type="slidenum">
              <a:rPr lang="bg-BG" smtClean="0"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разе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DA7DCF-C5E3-4081-8A74-DC3276EEFEA1}" type="datetimeFigureOut">
              <a:rPr lang="bg-BG" smtClean="0"/>
              <a:t>15.6.2021 г.</a:t>
            </a:fld>
            <a:endParaRPr lang="bg-BG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A8F64-0749-4974-9C50-4F09E0531C9E}" type="slidenum">
              <a:rPr lang="bg-BG" smtClean="0"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Съдържание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bg-BG" smtClean="0"/>
              <a:t>Редакт. стил загл. образец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bg-BG" smtClean="0"/>
              <a:t>Щракнете, за да редактирате стиловете на текста в образеца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 eaLnBrk="1" latinLnBrk="0" hangingPunct="1"/>
            <a:r>
              <a:rPr lang="bg-BG" smtClean="0"/>
              <a:t>Второ ниво</a:t>
            </a:r>
          </a:p>
          <a:p>
            <a:pPr lvl="2" eaLnBrk="1" latinLnBrk="0" hangingPunct="1"/>
            <a:r>
              <a:rPr lang="bg-BG" smtClean="0"/>
              <a:t>Трето ниво</a:t>
            </a:r>
          </a:p>
          <a:p>
            <a:pPr lvl="3" eaLnBrk="1" latinLnBrk="0" hangingPunct="1"/>
            <a:r>
              <a:rPr lang="bg-BG" smtClean="0"/>
              <a:t>Четвърто ниво</a:t>
            </a:r>
          </a:p>
          <a:p>
            <a:pPr lvl="4" eaLnBrk="1" latinLnBrk="0" hangingPunct="1"/>
            <a:r>
              <a:rPr lang="bg-BG" smtClean="0"/>
              <a:t>Пето ниво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DA7DCF-C5E3-4081-8A74-DC3276EEFEA1}" type="datetimeFigureOut">
              <a:rPr lang="bg-BG" smtClean="0"/>
              <a:t>15.6.2021 г.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A8F64-0749-4974-9C50-4F09E0531C9E}" type="slidenum">
              <a:rPr lang="bg-BG" smtClean="0"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Картина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bg-BG" smtClean="0"/>
              <a:t>Редакт. стил загл. образец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bg-BG" smtClean="0"/>
              <a:t>Щракнете, за да редактирате стиловете на текста в образеца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DA7DCF-C5E3-4081-8A74-DC3276EEFEA1}" type="datetimeFigureOut">
              <a:rPr lang="bg-BG" smtClean="0"/>
              <a:t>15.6.2021 г.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86FA8F64-0749-4974-9C50-4F09E0531C9E}" type="slidenum">
              <a:rPr lang="bg-BG" smtClean="0"/>
              <a:t>‹#›</a:t>
            </a:fld>
            <a:endParaRPr lang="bg-BG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bg-BG" smtClean="0"/>
              <a:t>Щракнете върху иконата, за да добавите картина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лавие и вертикален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bg-BG" smtClean="0"/>
              <a:t>Редакт. стил загл. образец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 eaLnBrk="1" latinLnBrk="0" hangingPunct="1"/>
            <a:r>
              <a:rPr lang="bg-BG" smtClean="0"/>
              <a:t>Второ ниво</a:t>
            </a:r>
          </a:p>
          <a:p>
            <a:pPr lvl="2" eaLnBrk="1" latinLnBrk="0" hangingPunct="1"/>
            <a:r>
              <a:rPr lang="bg-BG" smtClean="0"/>
              <a:t>Трето ниво</a:t>
            </a:r>
          </a:p>
          <a:p>
            <a:pPr lvl="3" eaLnBrk="1" latinLnBrk="0" hangingPunct="1"/>
            <a:r>
              <a:rPr lang="bg-BG" smtClean="0"/>
              <a:t>Четвърто ниво</a:t>
            </a:r>
          </a:p>
          <a:p>
            <a:pPr lvl="4" eaLnBrk="1" latinLnBrk="0" hangingPunct="1"/>
            <a:r>
              <a:rPr lang="bg-BG" smtClean="0"/>
              <a:t>Пето ниво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DA7DCF-C5E3-4081-8A74-DC3276EEFEA1}" type="datetimeFigureOut">
              <a:rPr lang="bg-BG" smtClean="0"/>
              <a:t>15.6.2021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A8F64-0749-4974-9C50-4F09E0531C9E}" type="slidenum">
              <a:rPr lang="bg-BG" smtClean="0"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но заглавие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bg-BG" smtClean="0"/>
              <a:t>Редакт. стил загл. образец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 eaLnBrk="1" latinLnBrk="0" hangingPunct="1"/>
            <a:r>
              <a:rPr lang="bg-BG" smtClean="0"/>
              <a:t>Второ ниво</a:t>
            </a:r>
          </a:p>
          <a:p>
            <a:pPr lvl="2" eaLnBrk="1" latinLnBrk="0" hangingPunct="1"/>
            <a:r>
              <a:rPr lang="bg-BG" smtClean="0"/>
              <a:t>Трето ниво</a:t>
            </a:r>
          </a:p>
          <a:p>
            <a:pPr lvl="3" eaLnBrk="1" latinLnBrk="0" hangingPunct="1"/>
            <a:r>
              <a:rPr lang="bg-BG" smtClean="0"/>
              <a:t>Четвърто ниво</a:t>
            </a:r>
          </a:p>
          <a:p>
            <a:pPr lvl="4" eaLnBrk="1" latinLnBrk="0" hangingPunct="1"/>
            <a:r>
              <a:rPr lang="bg-BG" smtClean="0"/>
              <a:t>Пето ниво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DA7DCF-C5E3-4081-8A74-DC3276EEFEA1}" type="datetimeFigureOut">
              <a:rPr lang="bg-BG" smtClean="0"/>
              <a:t>15.6.2021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A8F64-0749-4974-9C50-4F09E0531C9E}" type="slidenum">
              <a:rPr lang="bg-BG" smtClean="0"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bg-BG" smtClean="0"/>
              <a:t>Редакт. стил загл. образец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bg-BG" smtClean="0"/>
              <a:t>Щракнете, за да редактирате стиловете на текста в образеца</a:t>
            </a:r>
          </a:p>
          <a:p>
            <a:pPr lvl="1" eaLnBrk="1" latinLnBrk="0" hangingPunct="1"/>
            <a:r>
              <a:rPr kumimoji="0" lang="bg-BG" smtClean="0"/>
              <a:t>Второ ниво</a:t>
            </a:r>
          </a:p>
          <a:p>
            <a:pPr lvl="2" eaLnBrk="1" latinLnBrk="0" hangingPunct="1"/>
            <a:r>
              <a:rPr kumimoji="0" lang="bg-BG" smtClean="0"/>
              <a:t>Трето ниво</a:t>
            </a:r>
          </a:p>
          <a:p>
            <a:pPr lvl="3" eaLnBrk="1" latinLnBrk="0" hangingPunct="1"/>
            <a:r>
              <a:rPr kumimoji="0" lang="bg-BG" smtClean="0"/>
              <a:t>Четвърто ниво</a:t>
            </a:r>
          </a:p>
          <a:p>
            <a:pPr lvl="4" eaLnBrk="1" latinLnBrk="0" hangingPunct="1"/>
            <a:r>
              <a:rPr kumimoji="0" lang="bg-BG" smtClean="0"/>
              <a:t>Пето ниво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52DA7DCF-C5E3-4081-8A74-DC3276EEFEA1}" type="datetimeFigureOut">
              <a:rPr lang="bg-BG" smtClean="0"/>
              <a:t>15.6.2021 г.</a:t>
            </a:fld>
            <a:endParaRPr lang="bg-BG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bg-BG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86FA8F64-0749-4974-9C50-4F09E0531C9E}" type="slidenum">
              <a:rPr lang="bg-BG" smtClean="0"/>
              <a:t>‹#›</a:t>
            </a:fld>
            <a:endParaRPr lang="bg-BG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7" Type="http://schemas.openxmlformats.org/officeDocument/2006/relationships/image" Target="../media/image13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jpeg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7" Type="http://schemas.openxmlformats.org/officeDocument/2006/relationships/image" Target="../media/image27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jpeg"/><Relationship Id="rId5" Type="http://schemas.openxmlformats.org/officeDocument/2006/relationships/image" Target="../media/image25.jpeg"/><Relationship Id="rId4" Type="http://schemas.openxmlformats.org/officeDocument/2006/relationships/image" Target="../media/image24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7.jpe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1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6.jpe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1.jpeg"/><Relationship Id="rId4" Type="http://schemas.openxmlformats.org/officeDocument/2006/relationships/image" Target="../media/image47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5.jpeg"/><Relationship Id="rId4" Type="http://schemas.openxmlformats.org/officeDocument/2006/relationships/image" Target="../media/image54.jpe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1.jpeg"/><Relationship Id="rId4" Type="http://schemas.openxmlformats.org/officeDocument/2006/relationships/image" Target="../media/image60.jpe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eg"/><Relationship Id="rId2" Type="http://schemas.openxmlformats.org/officeDocument/2006/relationships/image" Target="../media/image63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eg"/><Relationship Id="rId2" Type="http://schemas.openxmlformats.org/officeDocument/2006/relationships/image" Target="../media/image65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eg"/><Relationship Id="rId2" Type="http://schemas.openxmlformats.org/officeDocument/2006/relationships/image" Target="../media/image67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eg"/><Relationship Id="rId2" Type="http://schemas.openxmlformats.org/officeDocument/2006/relationships/image" Target="../media/image69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jpeg"/><Relationship Id="rId2" Type="http://schemas.openxmlformats.org/officeDocument/2006/relationships/image" Target="../media/image71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jpeg"/><Relationship Id="rId2" Type="http://schemas.openxmlformats.org/officeDocument/2006/relationships/image" Target="../media/image74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jpeg"/><Relationship Id="rId2" Type="http://schemas.openxmlformats.org/officeDocument/2006/relationships/image" Target="../media/image7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9.jpe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jpeg"/><Relationship Id="rId2" Type="http://schemas.openxmlformats.org/officeDocument/2006/relationships/image" Target="../media/image80.jpe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jpeg"/><Relationship Id="rId2" Type="http://schemas.openxmlformats.org/officeDocument/2006/relationships/image" Target="../media/image82.jpe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jpeg"/><Relationship Id="rId2" Type="http://schemas.openxmlformats.org/officeDocument/2006/relationships/image" Target="../media/image84.jpe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jpeg"/><Relationship Id="rId2" Type="http://schemas.openxmlformats.org/officeDocument/2006/relationships/image" Target="../media/image86.jpe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jpeg"/><Relationship Id="rId2" Type="http://schemas.openxmlformats.org/officeDocument/2006/relationships/image" Target="../media/image88.jpe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jpeg"/><Relationship Id="rId2" Type="http://schemas.openxmlformats.org/officeDocument/2006/relationships/image" Target="../media/image9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2.jpe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jpeg"/><Relationship Id="rId2" Type="http://schemas.openxmlformats.org/officeDocument/2006/relationships/image" Target="../media/image9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6.jpeg"/><Relationship Id="rId4" Type="http://schemas.openxmlformats.org/officeDocument/2006/relationships/image" Target="../media/image95.jpe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jpeg"/><Relationship Id="rId2" Type="http://schemas.openxmlformats.org/officeDocument/2006/relationships/image" Target="../media/image97.jpe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jpeg"/><Relationship Id="rId2" Type="http://schemas.openxmlformats.org/officeDocument/2006/relationships/image" Target="../media/image9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1.jpe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3.jpeg"/><Relationship Id="rId2" Type="http://schemas.openxmlformats.org/officeDocument/2006/relationships/image" Target="../media/image10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5.jpeg"/><Relationship Id="rId4" Type="http://schemas.openxmlformats.org/officeDocument/2006/relationships/image" Target="../media/image104.jpe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7.jpeg"/><Relationship Id="rId2" Type="http://schemas.openxmlformats.org/officeDocument/2006/relationships/image" Target="../media/image10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8.jpe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0.jpeg"/><Relationship Id="rId2" Type="http://schemas.openxmlformats.org/officeDocument/2006/relationships/image" Target="../media/image10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1.jpe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3.jpeg"/><Relationship Id="rId2" Type="http://schemas.openxmlformats.org/officeDocument/2006/relationships/image" Target="../media/image11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4.jpe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6.jpeg"/><Relationship Id="rId2" Type="http://schemas.openxmlformats.org/officeDocument/2006/relationships/image" Target="../media/image11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7.jpe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9.jpeg"/><Relationship Id="rId2" Type="http://schemas.openxmlformats.org/officeDocument/2006/relationships/image" Target="../media/image118.jpe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0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ctrTitle"/>
          </p:nvPr>
        </p:nvSpPr>
        <p:spPr>
          <a:xfrm>
            <a:off x="539552" y="548680"/>
            <a:ext cx="7851648" cy="5400600"/>
          </a:xfrm>
        </p:spPr>
        <p:txBody>
          <a:bodyPr>
            <a:noAutofit/>
          </a:bodyPr>
          <a:lstStyle/>
          <a:p>
            <a:pPr algn="ctr"/>
            <a:r>
              <a:rPr lang="bg-BG" sz="4800" dirty="0" smtClean="0">
                <a:solidFill>
                  <a:schemeClr val="bg1"/>
                </a:solidFill>
                <a:latin typeface="Monotype Corsiva" pitchFamily="66" charset="0"/>
              </a:rPr>
              <a:t/>
            </a:r>
            <a:br>
              <a:rPr lang="bg-BG" sz="4800" dirty="0" smtClean="0">
                <a:solidFill>
                  <a:schemeClr val="bg1"/>
                </a:solidFill>
                <a:latin typeface="Monotype Corsiva" pitchFamily="66" charset="0"/>
              </a:rPr>
            </a:br>
            <a:r>
              <a:rPr lang="bg-BG" sz="4800" dirty="0">
                <a:solidFill>
                  <a:schemeClr val="bg1"/>
                </a:solidFill>
                <a:latin typeface="Monotype Corsiva" pitchFamily="66" charset="0"/>
              </a:rPr>
              <a:t/>
            </a:r>
            <a:br>
              <a:rPr lang="bg-BG" sz="4800" dirty="0">
                <a:solidFill>
                  <a:schemeClr val="bg1"/>
                </a:solidFill>
                <a:latin typeface="Monotype Corsiva" pitchFamily="66" charset="0"/>
              </a:rPr>
            </a:br>
            <a:r>
              <a:rPr lang="bg-BG" sz="4800" dirty="0" smtClean="0">
                <a:solidFill>
                  <a:schemeClr val="bg1"/>
                </a:solidFill>
                <a:latin typeface="Monotype Corsiva" pitchFamily="66" charset="0"/>
              </a:rPr>
              <a:t/>
            </a:r>
            <a:br>
              <a:rPr lang="bg-BG" sz="4800" dirty="0" smtClean="0">
                <a:solidFill>
                  <a:schemeClr val="bg1"/>
                </a:solidFill>
                <a:latin typeface="Monotype Corsiva" pitchFamily="66" charset="0"/>
              </a:rPr>
            </a:br>
            <a:r>
              <a:rPr lang="bg-BG" sz="4000" dirty="0" smtClean="0">
                <a:solidFill>
                  <a:schemeClr val="bg1"/>
                </a:solidFill>
                <a:latin typeface="Monotype Corsiva" pitchFamily="66" charset="0"/>
              </a:rPr>
              <a:t>ДЕТСКА ГРАДИНА</a:t>
            </a:r>
            <a:br>
              <a:rPr lang="bg-BG" sz="4000" dirty="0" smtClean="0">
                <a:solidFill>
                  <a:schemeClr val="bg1"/>
                </a:solidFill>
                <a:latin typeface="Monotype Corsiva" pitchFamily="66" charset="0"/>
              </a:rPr>
            </a:br>
            <a:r>
              <a:rPr lang="bg-BG" sz="4000" dirty="0" smtClean="0">
                <a:solidFill>
                  <a:schemeClr val="bg1"/>
                </a:solidFill>
                <a:latin typeface="Monotype Corsiva" pitchFamily="66" charset="0"/>
              </a:rPr>
              <a:t>„РУСАЛКА“ С. ТЪРЪН</a:t>
            </a:r>
            <a:br>
              <a:rPr lang="bg-BG" sz="4000" dirty="0" smtClean="0">
                <a:solidFill>
                  <a:schemeClr val="bg1"/>
                </a:solidFill>
                <a:latin typeface="Monotype Corsiva" pitchFamily="66" charset="0"/>
              </a:rPr>
            </a:br>
            <a:r>
              <a:rPr lang="bg-BG" sz="4000" dirty="0" smtClean="0">
                <a:solidFill>
                  <a:schemeClr val="bg1"/>
                </a:solidFill>
                <a:latin typeface="Monotype Corsiva" pitchFamily="66" charset="0"/>
              </a:rPr>
              <a:t/>
            </a:r>
            <a:br>
              <a:rPr lang="bg-BG" sz="4000" dirty="0" smtClean="0">
                <a:solidFill>
                  <a:schemeClr val="bg1"/>
                </a:solidFill>
                <a:latin typeface="Monotype Corsiva" pitchFamily="66" charset="0"/>
              </a:rPr>
            </a:br>
            <a:r>
              <a:rPr lang="bg-BG" sz="4000" dirty="0" smtClean="0">
                <a:solidFill>
                  <a:schemeClr val="bg1"/>
                </a:solidFill>
                <a:latin typeface="Monotype Corsiva" pitchFamily="66" charset="0"/>
              </a:rPr>
              <a:t>ГРУПА „МИКИ МАУС“</a:t>
            </a:r>
            <a:br>
              <a:rPr lang="bg-BG" sz="4000" dirty="0" smtClean="0">
                <a:solidFill>
                  <a:schemeClr val="bg1"/>
                </a:solidFill>
                <a:latin typeface="Monotype Corsiva" pitchFamily="66" charset="0"/>
              </a:rPr>
            </a:br>
            <a:r>
              <a:rPr lang="bg-BG" sz="4000" dirty="0" smtClean="0">
                <a:solidFill>
                  <a:schemeClr val="bg1"/>
                </a:solidFill>
                <a:latin typeface="Monotype Corsiva" pitchFamily="66" charset="0"/>
              </a:rPr>
              <a:t>втора и четвърта възрастова група</a:t>
            </a:r>
            <a:br>
              <a:rPr lang="bg-BG" sz="4000" dirty="0" smtClean="0">
                <a:solidFill>
                  <a:schemeClr val="bg1"/>
                </a:solidFill>
                <a:latin typeface="Monotype Corsiva" pitchFamily="66" charset="0"/>
              </a:rPr>
            </a:br>
            <a:r>
              <a:rPr lang="bg-BG" sz="4000" dirty="0">
                <a:solidFill>
                  <a:schemeClr val="bg1"/>
                </a:solidFill>
                <a:latin typeface="Monotype Corsiva" pitchFamily="66" charset="0"/>
              </a:rPr>
              <a:t/>
            </a:r>
            <a:br>
              <a:rPr lang="bg-BG" sz="4000" dirty="0">
                <a:solidFill>
                  <a:schemeClr val="bg1"/>
                </a:solidFill>
                <a:latin typeface="Monotype Corsiva" pitchFamily="66" charset="0"/>
              </a:rPr>
            </a:br>
            <a:r>
              <a:rPr lang="bg-BG" sz="2800" dirty="0" smtClean="0">
                <a:solidFill>
                  <a:schemeClr val="bg1"/>
                </a:solidFill>
                <a:latin typeface="Monotype Corsiva" pitchFamily="66" charset="0"/>
              </a:rPr>
              <a:t>УЧИТЕЛИ</a:t>
            </a:r>
            <a:br>
              <a:rPr lang="bg-BG" sz="2800" dirty="0" smtClean="0">
                <a:solidFill>
                  <a:schemeClr val="bg1"/>
                </a:solidFill>
                <a:latin typeface="Monotype Corsiva" pitchFamily="66" charset="0"/>
              </a:rPr>
            </a:br>
            <a:r>
              <a:rPr lang="bg-BG" sz="2800" dirty="0" smtClean="0">
                <a:solidFill>
                  <a:schemeClr val="bg1"/>
                </a:solidFill>
                <a:latin typeface="Monotype Corsiva" pitchFamily="66" charset="0"/>
              </a:rPr>
              <a:t>РАЛИЦА НЕЙКОВА</a:t>
            </a:r>
            <a:br>
              <a:rPr lang="bg-BG" sz="2800" dirty="0" smtClean="0">
                <a:solidFill>
                  <a:schemeClr val="bg1"/>
                </a:solidFill>
                <a:latin typeface="Monotype Corsiva" pitchFamily="66" charset="0"/>
              </a:rPr>
            </a:br>
            <a:r>
              <a:rPr lang="bg-BG" sz="2800" dirty="0" smtClean="0">
                <a:solidFill>
                  <a:schemeClr val="bg1"/>
                </a:solidFill>
                <a:latin typeface="Monotype Corsiva" pitchFamily="66" charset="0"/>
              </a:rPr>
              <a:t>АННА КАИШЕВА</a:t>
            </a:r>
            <a:br>
              <a:rPr lang="bg-BG" sz="2800" dirty="0" smtClean="0">
                <a:solidFill>
                  <a:schemeClr val="bg1"/>
                </a:solidFill>
                <a:latin typeface="Monotype Corsiva" pitchFamily="66" charset="0"/>
              </a:rPr>
            </a:br>
            <a:r>
              <a:rPr lang="bg-BG" sz="2800" dirty="0" smtClean="0">
                <a:solidFill>
                  <a:schemeClr val="bg1"/>
                </a:solidFill>
                <a:latin typeface="Monotype Corsiva" pitchFamily="66" charset="0"/>
              </a:rPr>
              <a:t>ПОМ. ВЪЗПИТАТЕЛ СЕНИХА ЮСЕНОВА</a:t>
            </a:r>
            <a:endParaRPr lang="bg-BG" sz="4800" dirty="0">
              <a:solidFill>
                <a:schemeClr val="bg1"/>
              </a:solidFill>
              <a:latin typeface="Monotype Corsiva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205298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5004048" y="764704"/>
            <a:ext cx="3682752" cy="4824536"/>
          </a:xfrm>
        </p:spPr>
        <p:txBody>
          <a:bodyPr>
            <a:normAutofit fontScale="90000"/>
          </a:bodyPr>
          <a:lstStyle/>
          <a:p>
            <a:pPr algn="ctr"/>
            <a:r>
              <a:rPr lang="bg-BG" sz="4000" dirty="0" smtClean="0">
                <a:latin typeface="Monotype Corsiva" pitchFamily="66" charset="0"/>
              </a:rPr>
              <a:t>   </a:t>
            </a:r>
            <a:br>
              <a:rPr lang="bg-BG" sz="4000" dirty="0" smtClean="0">
                <a:latin typeface="Monotype Corsiva" pitchFamily="66" charset="0"/>
              </a:rPr>
            </a:br>
            <a:r>
              <a:rPr lang="bg-BG" sz="4000" dirty="0" smtClean="0">
                <a:latin typeface="Monotype Corsiva" pitchFamily="66" charset="0"/>
              </a:rPr>
              <a:t/>
            </a:r>
            <a:br>
              <a:rPr lang="bg-BG" sz="4000" dirty="0" smtClean="0">
                <a:latin typeface="Monotype Corsiva" pitchFamily="66" charset="0"/>
              </a:rPr>
            </a:br>
            <a:r>
              <a:rPr lang="bg-BG" sz="4000" dirty="0" smtClean="0">
                <a:latin typeface="Monotype Corsiva" pitchFamily="66" charset="0"/>
              </a:rPr>
              <a:t> </a:t>
            </a:r>
            <a:br>
              <a:rPr lang="bg-BG" sz="4000" dirty="0" smtClean="0">
                <a:latin typeface="Monotype Corsiva" pitchFamily="66" charset="0"/>
              </a:rPr>
            </a:br>
            <a:r>
              <a:rPr lang="bg-BG" sz="4000" dirty="0">
                <a:latin typeface="Monotype Corsiva" pitchFamily="66" charset="0"/>
              </a:rPr>
              <a:t/>
            </a:r>
            <a:br>
              <a:rPr lang="bg-BG" sz="4000" dirty="0">
                <a:latin typeface="Monotype Corsiva" pitchFamily="66" charset="0"/>
              </a:rPr>
            </a:br>
            <a:r>
              <a:rPr lang="bg-BG" sz="4000" dirty="0" smtClean="0">
                <a:latin typeface="Monotype Corsiva" pitchFamily="66" charset="0"/>
              </a:rPr>
              <a:t/>
            </a:r>
            <a:br>
              <a:rPr lang="bg-BG" sz="4000" dirty="0" smtClean="0">
                <a:latin typeface="Monotype Corsiva" pitchFamily="66" charset="0"/>
              </a:rPr>
            </a:br>
            <a:r>
              <a:rPr lang="bg-BG" sz="4000" dirty="0" smtClean="0">
                <a:latin typeface="Monotype Corsiva" pitchFamily="66" charset="0"/>
              </a:rPr>
              <a:t/>
            </a:r>
            <a:br>
              <a:rPr lang="bg-BG" sz="4000" dirty="0" smtClean="0">
                <a:latin typeface="Monotype Corsiva" pitchFamily="66" charset="0"/>
              </a:rPr>
            </a:br>
            <a:r>
              <a:rPr lang="bg-BG" sz="4000" dirty="0">
                <a:latin typeface="Monotype Corsiva" pitchFamily="66" charset="0"/>
              </a:rPr>
              <a:t/>
            </a:r>
            <a:br>
              <a:rPr lang="bg-BG" sz="4000" dirty="0">
                <a:latin typeface="Monotype Corsiva" pitchFamily="66" charset="0"/>
              </a:rPr>
            </a:br>
            <a:r>
              <a:rPr lang="bg-BG" sz="4000" dirty="0" smtClean="0">
                <a:latin typeface="Monotype Corsiva" pitchFamily="66" charset="0"/>
              </a:rPr>
              <a:t/>
            </a:r>
            <a:br>
              <a:rPr lang="bg-BG" sz="4000" dirty="0" smtClean="0">
                <a:latin typeface="Monotype Corsiva" pitchFamily="66" charset="0"/>
              </a:rPr>
            </a:br>
            <a:r>
              <a:rPr lang="bg-BG" sz="4000" dirty="0">
                <a:latin typeface="Monotype Corsiva" pitchFamily="66" charset="0"/>
              </a:rPr>
              <a:t/>
            </a:r>
            <a:br>
              <a:rPr lang="bg-BG" sz="4000" dirty="0">
                <a:latin typeface="Monotype Corsiva" pitchFamily="66" charset="0"/>
              </a:rPr>
            </a:br>
            <a:r>
              <a:rPr lang="bg-BG" sz="4000" dirty="0" smtClean="0">
                <a:latin typeface="Monotype Corsiva" pitchFamily="66" charset="0"/>
              </a:rPr>
              <a:t/>
            </a:r>
            <a:br>
              <a:rPr lang="bg-BG" sz="4000" dirty="0" smtClean="0">
                <a:latin typeface="Monotype Corsiva" pitchFamily="66" charset="0"/>
              </a:rPr>
            </a:br>
            <a:r>
              <a:rPr lang="bg-BG" sz="4900" b="1" dirty="0" smtClean="0">
                <a:latin typeface="Monotype Corsiva" pitchFamily="66" charset="0"/>
              </a:rPr>
              <a:t>Откриване на</a:t>
            </a:r>
            <a:br>
              <a:rPr lang="bg-BG" sz="4900" b="1" dirty="0" smtClean="0">
                <a:latin typeface="Monotype Corsiva" pitchFamily="66" charset="0"/>
              </a:rPr>
            </a:br>
            <a:r>
              <a:rPr lang="bg-BG" sz="4900" b="1" dirty="0" smtClean="0">
                <a:latin typeface="Monotype Corsiva" pitchFamily="66" charset="0"/>
              </a:rPr>
              <a:t> новата учебна година</a:t>
            </a:r>
            <a:br>
              <a:rPr lang="bg-BG" sz="4900" b="1" dirty="0" smtClean="0">
                <a:latin typeface="Monotype Corsiva" pitchFamily="66" charset="0"/>
              </a:rPr>
            </a:br>
            <a:r>
              <a:rPr lang="bg-BG" sz="4900" b="1" dirty="0" smtClean="0">
                <a:latin typeface="Monotype Corsiva" pitchFamily="66" charset="0"/>
              </a:rPr>
              <a:t>2020/2021г</a:t>
            </a:r>
            <a:br>
              <a:rPr lang="bg-BG" sz="4900" b="1" dirty="0" smtClean="0">
                <a:latin typeface="Monotype Corsiva" pitchFamily="66" charset="0"/>
              </a:rPr>
            </a:br>
            <a:endParaRPr lang="bg-BG" dirty="0">
              <a:latin typeface="Monotype Corsiva" pitchFamily="66" charset="0"/>
            </a:endParaRPr>
          </a:p>
        </p:txBody>
      </p:sp>
      <p:pic>
        <p:nvPicPr>
          <p:cNvPr id="1026" name="Picture 2" descr="C:\Users\Lenovo L340\Desktop\119706950_3420132008033526_8053933242493720773_n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332656"/>
            <a:ext cx="4104456" cy="58326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283314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bg-BG" dirty="0"/>
          </a:p>
        </p:txBody>
      </p:sp>
      <p:pic>
        <p:nvPicPr>
          <p:cNvPr id="2051" name="Picture 3" descr="C:\Users\Lenovo L340\Desktop\пезентация\септември\119539866_1017977312006243_872365244858715177_n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2454" y="260648"/>
            <a:ext cx="8588018" cy="62646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619396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Lenovo L340\Desktop\119606860_1017957228674918_7797789385397150377_n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16632"/>
            <a:ext cx="2961457" cy="39486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Lenovo L340\Desktop\119568328_1017977635339544_3638955493023788954_n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12977" y="1484784"/>
            <a:ext cx="2773213" cy="36976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Lenovo L340\Desktop\119485791_1017957272008247_4281136251886348562_n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4168" y="1988840"/>
            <a:ext cx="2941786" cy="43678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385994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Lenovo L340\Desktop\119636838_1017974925339815_6227246130148607467_n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332656"/>
            <a:ext cx="3456384" cy="39120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C:\Users\Lenovo L340\Desktop\119676081_1017974928673148_8176454464039010565_n – Копие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25418" y="548680"/>
            <a:ext cx="4654340" cy="57055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3" name="Picture 5" descr="C:\Users\Lenovo L340\Desktop\119483700_1017975012006473_6853862740281152174_n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8538" y="2636912"/>
            <a:ext cx="4176464" cy="40490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1751818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4067944" y="4869160"/>
            <a:ext cx="4392488" cy="1440160"/>
          </a:xfrm>
          <a:ln>
            <a:noFill/>
          </a:ln>
        </p:spPr>
        <p:txBody>
          <a:bodyPr>
            <a:normAutofit/>
          </a:bodyPr>
          <a:lstStyle/>
          <a:p>
            <a:pPr algn="ctr"/>
            <a:r>
              <a:rPr lang="bg-BG" sz="2800" dirty="0" smtClean="0">
                <a:solidFill>
                  <a:srgbClr val="4DD01E"/>
                </a:solidFill>
              </a:rPr>
              <a:t>ЕСЕННА ЗАБАВА</a:t>
            </a:r>
            <a:r>
              <a:rPr lang="bg-BG" sz="2800" dirty="0" smtClean="0"/>
              <a:t/>
            </a:r>
            <a:br>
              <a:rPr lang="bg-BG" sz="2800" dirty="0" smtClean="0"/>
            </a:br>
            <a:endParaRPr lang="bg-BG" sz="2800" dirty="0"/>
          </a:p>
        </p:txBody>
      </p:sp>
      <p:pic>
        <p:nvPicPr>
          <p:cNvPr id="4098" name="Picture 2" descr="C:\Users\Lenovo L340\Desktop\пезентация\октомври (2)\122359450_3585724051448599_120857000938800776_n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3573016"/>
            <a:ext cx="3528392" cy="29523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C:\Users\Lenovo L340\Desktop\пезентация\октомври (2)\122481458_3585723411448663_4249566159408448529_n.jp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2" y="404664"/>
            <a:ext cx="3292077" cy="43894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C:\Users\Lenovo L340\Desktop\пезентация\октомври (2)\122492357_3585724074781930_8457033317673964827_n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404664"/>
            <a:ext cx="3520703" cy="26487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794695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755576" y="116632"/>
            <a:ext cx="6203032" cy="1143000"/>
          </a:xfrm>
        </p:spPr>
        <p:txBody>
          <a:bodyPr/>
          <a:lstStyle/>
          <a:p>
            <a:r>
              <a:rPr lang="bg-BG" dirty="0" smtClean="0"/>
              <a:t>ПОКЛОН БУДИТЕЛИ!!</a:t>
            </a:r>
            <a:endParaRPr lang="bg-BG" dirty="0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6732240" y="620688"/>
            <a:ext cx="1954560" cy="5703912"/>
          </a:xfrm>
        </p:spPr>
        <p:txBody>
          <a:bodyPr>
            <a:normAutofit fontScale="55000" lnSpcReduction="20000"/>
          </a:bodyPr>
          <a:lstStyle/>
          <a:p>
            <a:pPr marL="0" indent="0" algn="ctr">
              <a:buNone/>
            </a:pPr>
            <a:endParaRPr lang="ru-RU" sz="29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 algn="ctr">
              <a:buNone/>
            </a:pPr>
            <a:r>
              <a:rPr lang="ru-RU" sz="2900" dirty="0" smtClean="0">
                <a:latin typeface="Times New Roman" pitchFamily="18" charset="0"/>
                <a:cs typeface="Times New Roman" pitchFamily="18" charset="0"/>
              </a:rPr>
              <a:t>Цветя </a:t>
            </a:r>
            <a:r>
              <a:rPr lang="ru-RU" sz="2900" dirty="0">
                <a:latin typeface="Times New Roman" pitchFamily="18" charset="0"/>
                <a:cs typeface="Times New Roman" pitchFamily="18" charset="0"/>
              </a:rPr>
              <a:t>за Вас, </a:t>
            </a:r>
            <a:r>
              <a:rPr lang="ru-RU" sz="2900" dirty="0" err="1">
                <a:latin typeface="Times New Roman" pitchFamily="18" charset="0"/>
                <a:cs typeface="Times New Roman" pitchFamily="18" charset="0"/>
              </a:rPr>
              <a:t>Будители</a:t>
            </a:r>
            <a:r>
              <a:rPr lang="ru-RU" sz="29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900" dirty="0" err="1">
                <a:latin typeface="Times New Roman" pitchFamily="18" charset="0"/>
                <a:cs typeface="Times New Roman" pitchFamily="18" charset="0"/>
              </a:rPr>
              <a:t>народни</a:t>
            </a:r>
            <a:r>
              <a:rPr lang="ru-RU" sz="2900" dirty="0">
                <a:latin typeface="Times New Roman" pitchFamily="18" charset="0"/>
                <a:cs typeface="Times New Roman" pitchFamily="18" charset="0"/>
              </a:rPr>
              <a:t>,</a:t>
            </a:r>
          </a:p>
          <a:p>
            <a:pPr marL="0" indent="0" algn="ctr">
              <a:buNone/>
            </a:pPr>
            <a:r>
              <a:rPr lang="ru-RU" sz="2900" dirty="0" err="1">
                <a:latin typeface="Times New Roman" pitchFamily="18" charset="0"/>
                <a:cs typeface="Times New Roman" pitchFamily="18" charset="0"/>
              </a:rPr>
              <a:t>прекланям</a:t>
            </a:r>
            <a:r>
              <a:rPr lang="ru-RU" sz="2900" dirty="0">
                <a:latin typeface="Times New Roman" pitchFamily="18" charset="0"/>
                <a:cs typeface="Times New Roman" pitchFamily="18" charset="0"/>
              </a:rPr>
              <a:t> се пред Вас на </a:t>
            </a:r>
            <a:r>
              <a:rPr lang="ru-RU" sz="2900" dirty="0" err="1">
                <a:latin typeface="Times New Roman" pitchFamily="18" charset="0"/>
                <a:cs typeface="Times New Roman" pitchFamily="18" charset="0"/>
              </a:rPr>
              <a:t>този</a:t>
            </a:r>
            <a:r>
              <a:rPr lang="ru-RU" sz="29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900" dirty="0" err="1">
                <a:latin typeface="Times New Roman" pitchFamily="18" charset="0"/>
                <a:cs typeface="Times New Roman" pitchFamily="18" charset="0"/>
              </a:rPr>
              <a:t>ден</a:t>
            </a:r>
            <a:r>
              <a:rPr lang="ru-RU" sz="2900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0" indent="0" algn="ctr">
              <a:buNone/>
            </a:pPr>
            <a:r>
              <a:rPr lang="ru-RU" sz="2900" dirty="0" err="1">
                <a:latin typeface="Times New Roman" pitchFamily="18" charset="0"/>
                <a:cs typeface="Times New Roman" pitchFamily="18" charset="0"/>
              </a:rPr>
              <a:t>Защото</a:t>
            </a:r>
            <a:r>
              <a:rPr lang="ru-RU" sz="2900" dirty="0">
                <a:latin typeface="Times New Roman" pitchFamily="18" charset="0"/>
                <a:cs typeface="Times New Roman" pitchFamily="18" charset="0"/>
              </a:rPr>
              <a:t> с </a:t>
            </a:r>
            <a:r>
              <a:rPr lang="ru-RU" sz="2900" dirty="0" err="1">
                <a:latin typeface="Times New Roman" pitchFamily="18" charset="0"/>
                <a:cs typeface="Times New Roman" pitchFamily="18" charset="0"/>
              </a:rPr>
              <a:t>мисли</a:t>
            </a:r>
            <a:r>
              <a:rPr lang="ru-RU" sz="29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900" dirty="0" err="1">
                <a:latin typeface="Times New Roman" pitchFamily="18" charset="0"/>
                <a:cs typeface="Times New Roman" pitchFamily="18" charset="0"/>
              </a:rPr>
              <a:t>благородни</a:t>
            </a:r>
            <a:endParaRPr lang="ru-RU" sz="2900" dirty="0">
              <a:latin typeface="Times New Roman" pitchFamily="18" charset="0"/>
              <a:cs typeface="Times New Roman" pitchFamily="18" charset="0"/>
            </a:endParaRPr>
          </a:p>
          <a:p>
            <a:pPr marL="0" indent="0" algn="ctr">
              <a:buNone/>
            </a:pPr>
            <a:r>
              <a:rPr lang="ru-RU" sz="2900" dirty="0" err="1">
                <a:latin typeface="Times New Roman" pitchFamily="18" charset="0"/>
                <a:cs typeface="Times New Roman" pitchFamily="18" charset="0"/>
              </a:rPr>
              <a:t>всеки</a:t>
            </a:r>
            <a:r>
              <a:rPr lang="ru-RU" sz="2900" dirty="0">
                <a:latin typeface="Times New Roman" pitchFamily="18" charset="0"/>
                <a:cs typeface="Times New Roman" pitchFamily="18" charset="0"/>
              </a:rPr>
              <a:t> миг е озарен.</a:t>
            </a:r>
          </a:p>
          <a:p>
            <a:pPr marL="0" indent="0" algn="ctr">
              <a:buNone/>
            </a:pPr>
            <a:r>
              <a:rPr lang="ru-RU" sz="2900" dirty="0">
                <a:latin typeface="Times New Roman" pitchFamily="18" charset="0"/>
                <a:cs typeface="Times New Roman" pitchFamily="18" charset="0"/>
              </a:rPr>
              <a:t>От </a:t>
            </a:r>
            <a:r>
              <a:rPr lang="ru-RU" sz="2900" dirty="0" err="1">
                <a:latin typeface="Times New Roman" pitchFamily="18" charset="0"/>
                <a:cs typeface="Times New Roman" pitchFamily="18" charset="0"/>
              </a:rPr>
              <a:t>плодовете</a:t>
            </a:r>
            <a:r>
              <a:rPr lang="ru-RU" sz="2900" dirty="0">
                <a:latin typeface="Times New Roman" pitchFamily="18" charset="0"/>
                <a:cs typeface="Times New Roman" pitchFamily="18" charset="0"/>
              </a:rPr>
              <a:t> на </a:t>
            </a:r>
            <a:r>
              <a:rPr lang="ru-RU" sz="2900" dirty="0" err="1">
                <a:latin typeface="Times New Roman" pitchFamily="18" charset="0"/>
                <a:cs typeface="Times New Roman" pitchFamily="18" charset="0"/>
              </a:rPr>
              <a:t>вашето</a:t>
            </a:r>
            <a:r>
              <a:rPr lang="ru-RU" sz="2900" dirty="0">
                <a:latin typeface="Times New Roman" pitchFamily="18" charset="0"/>
                <a:cs typeface="Times New Roman" pitchFamily="18" charset="0"/>
              </a:rPr>
              <a:t> призвание</a:t>
            </a:r>
          </a:p>
          <a:p>
            <a:pPr marL="0" indent="0" algn="ctr">
              <a:buNone/>
            </a:pPr>
            <a:r>
              <a:rPr lang="ru-RU" sz="2900" dirty="0" err="1">
                <a:latin typeface="Times New Roman" pitchFamily="18" charset="0"/>
                <a:cs typeface="Times New Roman" pitchFamily="18" charset="0"/>
              </a:rPr>
              <a:t>нашия</a:t>
            </a:r>
            <a:r>
              <a:rPr lang="ru-RU" sz="29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900" dirty="0" err="1">
                <a:latin typeface="Times New Roman" pitchFamily="18" charset="0"/>
                <a:cs typeface="Times New Roman" pitchFamily="18" charset="0"/>
              </a:rPr>
              <a:t>език</a:t>
            </a:r>
            <a:r>
              <a:rPr lang="ru-RU" sz="2900" dirty="0">
                <a:latin typeface="Times New Roman" pitchFamily="18" charset="0"/>
                <a:cs typeface="Times New Roman" pitchFamily="18" charset="0"/>
              </a:rPr>
              <a:t> до </a:t>
            </a:r>
            <a:r>
              <a:rPr lang="ru-RU" sz="2900" dirty="0" err="1">
                <a:latin typeface="Times New Roman" pitchFamily="18" charset="0"/>
                <a:cs typeface="Times New Roman" pitchFamily="18" charset="0"/>
              </a:rPr>
              <a:t>днес</a:t>
            </a:r>
            <a:r>
              <a:rPr lang="ru-RU" sz="2900" dirty="0">
                <a:latin typeface="Times New Roman" pitchFamily="18" charset="0"/>
                <a:cs typeface="Times New Roman" pitchFamily="18" charset="0"/>
              </a:rPr>
              <a:t> е жив.</a:t>
            </a:r>
          </a:p>
          <a:p>
            <a:pPr marL="0" indent="0" algn="ctr">
              <a:buNone/>
            </a:pPr>
            <a:r>
              <a:rPr lang="ru-RU" sz="2900" dirty="0">
                <a:latin typeface="Times New Roman" pitchFamily="18" charset="0"/>
                <a:cs typeface="Times New Roman" pitchFamily="18" charset="0"/>
              </a:rPr>
              <a:t>Благодарение на </a:t>
            </a:r>
            <a:r>
              <a:rPr lang="ru-RU" sz="2900" dirty="0" err="1">
                <a:latin typeface="Times New Roman" pitchFamily="18" charset="0"/>
                <a:cs typeface="Times New Roman" pitchFamily="18" charset="0"/>
              </a:rPr>
              <a:t>вашето</a:t>
            </a:r>
            <a:r>
              <a:rPr lang="ru-RU" sz="2900" dirty="0">
                <a:latin typeface="Times New Roman" pitchFamily="18" charset="0"/>
                <a:cs typeface="Times New Roman" pitchFamily="18" charset="0"/>
              </a:rPr>
              <a:t> старание</a:t>
            </a:r>
          </a:p>
          <a:p>
            <a:pPr marL="0" indent="0" algn="ctr">
              <a:buNone/>
            </a:pPr>
            <a:r>
              <a:rPr lang="ru-RU" sz="2900" dirty="0">
                <a:latin typeface="Times New Roman" pitchFamily="18" charset="0"/>
                <a:cs typeface="Times New Roman" pitchFamily="18" charset="0"/>
              </a:rPr>
              <a:t>света е толкова красив.</a:t>
            </a:r>
          </a:p>
          <a:p>
            <a:pPr marL="0" indent="0" algn="ctr">
              <a:buNone/>
            </a:pPr>
            <a:r>
              <a:rPr lang="ru-RU" sz="2900" dirty="0" err="1">
                <a:latin typeface="Times New Roman" pitchFamily="18" charset="0"/>
                <a:cs typeface="Times New Roman" pitchFamily="18" charset="0"/>
              </a:rPr>
              <a:t>Културата</a:t>
            </a:r>
            <a:r>
              <a:rPr lang="ru-RU" sz="2900" dirty="0">
                <a:latin typeface="Times New Roman" pitchFamily="18" charset="0"/>
                <a:cs typeface="Times New Roman" pitchFamily="18" charset="0"/>
              </a:rPr>
              <a:t> ни </a:t>
            </a:r>
            <a:r>
              <a:rPr lang="ru-RU" sz="2900" dirty="0" err="1">
                <a:latin typeface="Times New Roman" pitchFamily="18" charset="0"/>
                <a:cs typeface="Times New Roman" pitchFamily="18" charset="0"/>
              </a:rPr>
              <a:t>оцеля</a:t>
            </a:r>
            <a:r>
              <a:rPr lang="ru-RU" sz="29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900" dirty="0" err="1">
                <a:latin typeface="Times New Roman" pitchFamily="18" charset="0"/>
                <a:cs typeface="Times New Roman" pitchFamily="18" charset="0"/>
              </a:rPr>
              <a:t>през</a:t>
            </a:r>
            <a:r>
              <a:rPr lang="ru-RU" sz="29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900" dirty="0" err="1">
                <a:latin typeface="Times New Roman" pitchFamily="18" charset="0"/>
                <a:cs typeface="Times New Roman" pitchFamily="18" charset="0"/>
              </a:rPr>
              <a:t>вековете</a:t>
            </a:r>
            <a:endParaRPr lang="ru-RU" sz="2900" dirty="0">
              <a:latin typeface="Times New Roman" pitchFamily="18" charset="0"/>
              <a:cs typeface="Times New Roman" pitchFamily="18" charset="0"/>
            </a:endParaRPr>
          </a:p>
          <a:p>
            <a:pPr marL="0" indent="0" algn="ctr">
              <a:buNone/>
            </a:pPr>
            <a:r>
              <a:rPr lang="ru-RU" sz="2900" dirty="0">
                <a:latin typeface="Times New Roman" pitchFamily="18" charset="0"/>
                <a:cs typeface="Times New Roman" pitchFamily="18" charset="0"/>
              </a:rPr>
              <a:t>и </a:t>
            </a:r>
            <a:r>
              <a:rPr lang="ru-RU" sz="2900" dirty="0" err="1">
                <a:latin typeface="Times New Roman" pitchFamily="18" charset="0"/>
                <a:cs typeface="Times New Roman" pitchFamily="18" charset="0"/>
              </a:rPr>
              <a:t>заслугата</a:t>
            </a:r>
            <a:r>
              <a:rPr lang="ru-RU" sz="29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900" dirty="0" err="1">
                <a:latin typeface="Times New Roman" pitchFamily="18" charset="0"/>
                <a:cs typeface="Times New Roman" pitchFamily="18" charset="0"/>
              </a:rPr>
              <a:t>отново</a:t>
            </a:r>
            <a:r>
              <a:rPr lang="ru-RU" sz="2900" dirty="0">
                <a:latin typeface="Times New Roman" pitchFamily="18" charset="0"/>
                <a:cs typeface="Times New Roman" pitchFamily="18" charset="0"/>
              </a:rPr>
              <a:t> е за Вас.</a:t>
            </a:r>
          </a:p>
          <a:p>
            <a:pPr marL="0" indent="0" algn="ctr">
              <a:buNone/>
            </a:pPr>
            <a:r>
              <a:rPr lang="ru-RU" sz="2900" dirty="0" err="1">
                <a:latin typeface="Times New Roman" pitchFamily="18" charset="0"/>
                <a:cs typeface="Times New Roman" pitchFamily="18" charset="0"/>
              </a:rPr>
              <a:t>Ето</a:t>
            </a:r>
            <a:r>
              <a:rPr lang="ru-RU" sz="2900" dirty="0">
                <a:latin typeface="Times New Roman" pitchFamily="18" charset="0"/>
                <a:cs typeface="Times New Roman" pitchFamily="18" charset="0"/>
              </a:rPr>
              <a:t> за </a:t>
            </a:r>
            <a:r>
              <a:rPr lang="ru-RU" sz="2900" dirty="0" err="1">
                <a:latin typeface="Times New Roman" pitchFamily="18" charset="0"/>
                <a:cs typeface="Times New Roman" pitchFamily="18" charset="0"/>
              </a:rPr>
              <a:t>това</a:t>
            </a:r>
            <a:r>
              <a:rPr lang="ru-RU" sz="29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900" dirty="0" err="1">
                <a:latin typeface="Times New Roman" pitchFamily="18" charset="0"/>
                <a:cs typeface="Times New Roman" pitchFamily="18" charset="0"/>
              </a:rPr>
              <a:t>поднасям</a:t>
            </a:r>
            <a:r>
              <a:rPr lang="ru-RU" sz="2900" dirty="0">
                <a:latin typeface="Times New Roman" pitchFamily="18" charset="0"/>
                <a:cs typeface="Times New Roman" pitchFamily="18" charset="0"/>
              </a:rPr>
              <a:t> цвете,</a:t>
            </a:r>
          </a:p>
          <a:p>
            <a:pPr marL="0" indent="0" algn="ctr">
              <a:buNone/>
            </a:pPr>
            <a:r>
              <a:rPr lang="ru-RU" sz="2900" dirty="0" err="1">
                <a:latin typeface="Times New Roman" pitchFamily="18" charset="0"/>
                <a:cs typeface="Times New Roman" pitchFamily="18" charset="0"/>
              </a:rPr>
              <a:t>защото</a:t>
            </a:r>
            <a:r>
              <a:rPr lang="ru-RU" sz="29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900" dirty="0" err="1">
                <a:latin typeface="Times New Roman" pitchFamily="18" charset="0"/>
                <a:cs typeface="Times New Roman" pitchFamily="18" charset="0"/>
              </a:rPr>
              <a:t>мислено</a:t>
            </a:r>
            <a:r>
              <a:rPr lang="ru-RU" sz="29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900" dirty="0" err="1">
                <a:latin typeface="Times New Roman" pitchFamily="18" charset="0"/>
                <a:cs typeface="Times New Roman" pitchFamily="18" charset="0"/>
              </a:rPr>
              <a:t>сте</a:t>
            </a:r>
            <a:r>
              <a:rPr lang="ru-RU" sz="2900" dirty="0">
                <a:latin typeface="Times New Roman" pitchFamily="18" charset="0"/>
                <a:cs typeface="Times New Roman" pitchFamily="18" charset="0"/>
              </a:rPr>
              <a:t> с нас.</a:t>
            </a:r>
          </a:p>
          <a:p>
            <a:pPr marL="0" indent="0">
              <a:buNone/>
            </a:pPr>
            <a:endParaRPr lang="bg-BG" dirty="0"/>
          </a:p>
        </p:txBody>
      </p:sp>
      <p:pic>
        <p:nvPicPr>
          <p:cNvPr id="5123" name="Picture 3" descr="C:\Users\Lenovo L340\Desktop\пезентация\ноември\122982584_3568986383148087_2972561401562700602_n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340768"/>
            <a:ext cx="6096000" cy="52200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627018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bg-BG" dirty="0"/>
          </a:p>
        </p:txBody>
      </p:sp>
      <p:pic>
        <p:nvPicPr>
          <p:cNvPr id="6147" name="Picture 3" descr="C:\Users\Lenovo L340\Desktop\пезентация\ноември\123143538_3576296355750423_5064129867650062666_n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3" y="3429000"/>
            <a:ext cx="3744416" cy="29523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C:\Users\Lenovo L340\Desktop\пезентация\ноември\122944907_3568984436481615_6866175611856135405_n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7944" y="324148"/>
            <a:ext cx="4752528" cy="60571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9" name="Picture 5" descr="C:\Users\Lenovo L340\Desktop\пезентация\ноември\122947244_3568986143148111_3837785346104330417_n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588" y="377034"/>
            <a:ext cx="3834341" cy="28757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474385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C:\Users\Lenovo L340\Desktop\пезентация\ноември\122970378_3568985989814793_675743039874442780_n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663896">
            <a:off x="778347" y="289606"/>
            <a:ext cx="2410361" cy="26414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1" name="Picture 3" descr="C:\Users\Lenovo L340\Desktop\пезентация\ноември\123024638_3568985063148219_1030089746815476422_n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035346">
            <a:off x="3419872" y="227236"/>
            <a:ext cx="2741265" cy="29349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2" name="Picture 4" descr="C:\Users\Lenovo L340\Desktop\пезентация\ноември\123012380_3568985743148151_8670287548624290516_n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178252">
            <a:off x="6160341" y="404664"/>
            <a:ext cx="2384301" cy="25800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3" name="Picture 5" descr="C:\Users\Lenovo L340\Desktop\пезентация\ноември\122946920_3568985569814835_6898355998163598657_n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555520">
            <a:off x="567380" y="3161167"/>
            <a:ext cx="2513168" cy="29565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4" name="Picture 6" descr="C:\Users\Lenovo L340\Desktop\123026055_3568984933148232_7654995245491690026_n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3061" y="3206105"/>
            <a:ext cx="2414885" cy="32198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5" name="Picture 7" descr="C:\Users\Lenovo L340\Desktop\пезентация\ноември\122982584_3568986383148087_2972561401562700602_n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61050" y="3785604"/>
            <a:ext cx="2747797" cy="20608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247900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Lenovo L340\Desktop\130522872_3680219028691488_4588199700446979635_n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404664"/>
            <a:ext cx="2201178" cy="27499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9" name="Picture 3" descr="C:\Users\Lenovo L340\Desktop\130805252_3680219285358129_7485948831033818463_n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7824" y="404664"/>
            <a:ext cx="2719462" cy="27118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C:\Users\Lenovo L340\Desktop\130581814_3680218825358175_1621980808700892981_n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04133" y="1275598"/>
            <a:ext cx="2654043" cy="21789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1" name="Picture 5" descr="C:\Users\Lenovo L340\Desktop\130944292_3680218898691501_9058053446612591973_n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3861048"/>
            <a:ext cx="3188189" cy="25505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 descr="C:\Users\Lenovo L340\Desktop\130690935_3680219115358146_8027929578988971354_n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0112" y="3749162"/>
            <a:ext cx="3294088" cy="24705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3" name="Picture 7" descr="C:\Users\Lenovo L340\Desktop\130751854_3680219202024804_8487068869725298545_n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90204" y="2996952"/>
            <a:ext cx="2417082" cy="32227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235374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 rot="20253217">
            <a:off x="467544" y="692696"/>
            <a:ext cx="3106688" cy="1095400"/>
          </a:xfrm>
        </p:spPr>
        <p:txBody>
          <a:bodyPr>
            <a:normAutofit fontScale="92500" lnSpcReduction="10000"/>
          </a:bodyPr>
          <a:lstStyle/>
          <a:p>
            <a:pPr marL="0" indent="0" algn="ctr">
              <a:buNone/>
            </a:pPr>
            <a:r>
              <a:rPr lang="bg-BG" b="1" dirty="0" smtClean="0">
                <a:latin typeface="Monotype Corsiva" pitchFamily="66" charset="0"/>
              </a:rPr>
              <a:t>Забавни зимни игри в любиматна ни детска градина</a:t>
            </a:r>
            <a:endParaRPr lang="bg-BG" b="1" dirty="0">
              <a:latin typeface="Monotype Corsiva" pitchFamily="66" charset="0"/>
            </a:endParaRPr>
          </a:p>
        </p:txBody>
      </p:sp>
      <p:pic>
        <p:nvPicPr>
          <p:cNvPr id="1026" name="Picture 2" descr="C:\Users\Lenovo L340\Desktop\пезентация\декември\143081245_3805384456174944_2478733290485817400_n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2276872"/>
            <a:ext cx="3297138" cy="43961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Lenovo L340\Desktop\пезентация\декември\144580012_3811200352260021_1025398082027830339_n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1920" y="260648"/>
            <a:ext cx="4896544" cy="30597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Lenovo L340\Desktop\пезентация\декември\144232331_3811200125593377_6031805241195233612_n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7904" y="2802124"/>
            <a:ext cx="4752528" cy="35643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352880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Lenovo L340\Desktop\пезентация\декември\142682491_3805383929508330_1449321771648484072_n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1055" y="404664"/>
            <a:ext cx="4354545" cy="40324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C:\Users\Lenovo L340\Desktop\пезентация\декември\142746454_3805384319508291_5617839833097497991_n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0072" y="465262"/>
            <a:ext cx="3244949" cy="59160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авоъгълник 1"/>
          <p:cNvSpPr/>
          <p:nvPr/>
        </p:nvSpPr>
        <p:spPr>
          <a:xfrm>
            <a:off x="504305" y="4923340"/>
            <a:ext cx="320359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dirty="0" smtClean="0"/>
              <a:t>ЯНУАРСКА ЗАБАВА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22414243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3" descr="C:\Users\Lenovo L340\Desktop\пезентация\февруари\151773487_3901693093185025_1387902428333184548_n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76861" y="1700808"/>
            <a:ext cx="4968552" cy="45538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авоъгълник 1"/>
          <p:cNvSpPr/>
          <p:nvPr/>
        </p:nvSpPr>
        <p:spPr>
          <a:xfrm>
            <a:off x="539552" y="764704"/>
            <a:ext cx="4824536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i="1" dirty="0" err="1">
                <a:latin typeface="Times New Roman" pitchFamily="18" charset="0"/>
                <a:cs typeface="Times New Roman" pitchFamily="18" charset="0"/>
              </a:rPr>
              <a:t>Живял</a:t>
            </a:r>
            <a:r>
              <a:rPr lang="ru-RU" sz="20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i="1" dirty="0" err="1">
                <a:latin typeface="Times New Roman" pitchFamily="18" charset="0"/>
                <a:cs typeface="Times New Roman" pitchFamily="18" charset="0"/>
              </a:rPr>
              <a:t>преди</a:t>
            </a:r>
            <a:r>
              <a:rPr lang="ru-RU" sz="2000" i="1" dirty="0">
                <a:latin typeface="Times New Roman" pitchFamily="18" charset="0"/>
                <a:cs typeface="Times New Roman" pitchFamily="18" charset="0"/>
              </a:rPr>
              <a:t> много </a:t>
            </a:r>
            <a:r>
              <a:rPr lang="ru-RU" sz="2000" i="1" dirty="0" err="1">
                <a:latin typeface="Times New Roman" pitchFamily="18" charset="0"/>
                <a:cs typeface="Times New Roman" pitchFamily="18" charset="0"/>
              </a:rPr>
              <a:t>години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dirty="0">
                <a:latin typeface="Times New Roman" pitchFamily="18" charset="0"/>
                <a:cs typeface="Times New Roman" pitchFamily="18" charset="0"/>
              </a:rPr>
            </a:br>
            <a:r>
              <a:rPr lang="ru-RU" sz="2000" i="1" dirty="0">
                <a:latin typeface="Times New Roman" pitchFamily="18" charset="0"/>
                <a:cs typeface="Times New Roman" pitchFamily="18" charset="0"/>
              </a:rPr>
              <a:t>в </a:t>
            </a:r>
            <a:r>
              <a:rPr lang="ru-RU" sz="2000" i="1" dirty="0" err="1">
                <a:latin typeface="Times New Roman" pitchFamily="18" charset="0"/>
                <a:cs typeface="Times New Roman" pitchFamily="18" charset="0"/>
              </a:rPr>
              <a:t>България</a:t>
            </a:r>
            <a:r>
              <a:rPr lang="ru-RU" sz="2000" i="1" dirty="0">
                <a:latin typeface="Times New Roman" pitchFamily="18" charset="0"/>
                <a:cs typeface="Times New Roman" pitchFamily="18" charset="0"/>
              </a:rPr>
              <a:t> славен герой.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dirty="0">
                <a:latin typeface="Times New Roman" pitchFamily="18" charset="0"/>
                <a:cs typeface="Times New Roman" pitchFamily="18" charset="0"/>
              </a:rPr>
            </a:br>
            <a:r>
              <a:rPr lang="ru-RU" sz="2000" i="1" dirty="0">
                <a:latin typeface="Times New Roman" pitchFamily="18" charset="0"/>
                <a:cs typeface="Times New Roman" pitchFamily="18" charset="0"/>
              </a:rPr>
              <a:t>На </a:t>
            </a:r>
            <a:r>
              <a:rPr lang="ru-RU" sz="2000" i="1" dirty="0" err="1">
                <a:latin typeface="Times New Roman" pitchFamily="18" charset="0"/>
                <a:cs typeface="Times New Roman" pitchFamily="18" charset="0"/>
              </a:rPr>
              <a:t>милата</a:t>
            </a:r>
            <a:r>
              <a:rPr lang="ru-RU" sz="2000" i="1" dirty="0">
                <a:latin typeface="Times New Roman" pitchFamily="18" charset="0"/>
                <a:cs typeface="Times New Roman" pitchFamily="18" charset="0"/>
              </a:rPr>
              <a:t> наша Родина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dirty="0">
                <a:latin typeface="Times New Roman" pitchFamily="18" charset="0"/>
                <a:cs typeface="Times New Roman" pitchFamily="18" charset="0"/>
              </a:rPr>
            </a:br>
            <a:r>
              <a:rPr lang="ru-RU" sz="2000" i="1" dirty="0" err="1">
                <a:latin typeface="Times New Roman" pitchFamily="18" charset="0"/>
                <a:cs typeface="Times New Roman" pitchFamily="18" charset="0"/>
              </a:rPr>
              <a:t>обрекъл</a:t>
            </a:r>
            <a:r>
              <a:rPr lang="ru-RU" sz="2000" i="1" dirty="0">
                <a:latin typeface="Times New Roman" pitchFamily="18" charset="0"/>
                <a:cs typeface="Times New Roman" pitchFamily="18" charset="0"/>
              </a:rPr>
              <a:t> живота си той.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000" i="1" dirty="0">
                <a:latin typeface="Times New Roman" pitchFamily="18" charset="0"/>
                <a:cs typeface="Times New Roman" pitchFamily="18" charset="0"/>
              </a:rPr>
              <a:t>Нарекли </a:t>
            </a:r>
            <a:r>
              <a:rPr lang="ru-RU" sz="2000" i="1" dirty="0" err="1">
                <a:latin typeface="Times New Roman" pitchFamily="18" charset="0"/>
                <a:cs typeface="Times New Roman" pitchFamily="18" charset="0"/>
              </a:rPr>
              <a:t>го</a:t>
            </a:r>
            <a:r>
              <a:rPr lang="ru-RU" sz="20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i="1" dirty="0" err="1">
                <a:latin typeface="Times New Roman" pitchFamily="18" charset="0"/>
                <a:cs typeface="Times New Roman" pitchFamily="18" charset="0"/>
              </a:rPr>
              <a:t>Левски</a:t>
            </a:r>
            <a:r>
              <a:rPr lang="ru-RU" sz="2000" i="1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i="1" dirty="0" err="1">
                <a:latin typeface="Times New Roman" pitchFamily="18" charset="0"/>
                <a:cs typeface="Times New Roman" pitchFamily="18" charset="0"/>
              </a:rPr>
              <a:t>защото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dirty="0">
                <a:latin typeface="Times New Roman" pitchFamily="18" charset="0"/>
                <a:cs typeface="Times New Roman" pitchFamily="18" charset="0"/>
              </a:rPr>
            </a:br>
            <a:r>
              <a:rPr lang="ru-RU" sz="2000" i="1" dirty="0">
                <a:latin typeface="Times New Roman" pitchFamily="18" charset="0"/>
                <a:cs typeface="Times New Roman" pitchFamily="18" charset="0"/>
              </a:rPr>
              <a:t>по </a:t>
            </a:r>
            <a:r>
              <a:rPr lang="ru-RU" sz="2000" i="1" dirty="0" err="1">
                <a:latin typeface="Times New Roman" pitchFamily="18" charset="0"/>
                <a:cs typeface="Times New Roman" pitchFamily="18" charset="0"/>
              </a:rPr>
              <a:t>лъвски</a:t>
            </a:r>
            <a:r>
              <a:rPr lang="ru-RU" sz="2000" i="1" dirty="0">
                <a:latin typeface="Times New Roman" pitchFamily="18" charset="0"/>
                <a:cs typeface="Times New Roman" pitchFamily="18" charset="0"/>
              </a:rPr>
              <a:t> бил силен и смел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dirty="0">
                <a:latin typeface="Times New Roman" pitchFamily="18" charset="0"/>
                <a:cs typeface="Times New Roman" pitchFamily="18" charset="0"/>
              </a:rPr>
            </a:br>
            <a:r>
              <a:rPr lang="ru-RU" sz="2000" i="1" dirty="0" err="1">
                <a:latin typeface="Times New Roman" pitchFamily="18" charset="0"/>
                <a:cs typeface="Times New Roman" pitchFamily="18" charset="0"/>
              </a:rPr>
              <a:t>безстрашно</a:t>
            </a:r>
            <a:r>
              <a:rPr lang="ru-RU" sz="2000" i="1" dirty="0">
                <a:latin typeface="Times New Roman" pitchFamily="18" charset="0"/>
                <a:cs typeface="Times New Roman" pitchFamily="18" charset="0"/>
              </a:rPr>
              <a:t> се </a:t>
            </a:r>
            <a:r>
              <a:rPr lang="ru-RU" sz="2000" i="1" dirty="0" err="1">
                <a:latin typeface="Times New Roman" pitchFamily="18" charset="0"/>
                <a:cs typeface="Times New Roman" pitchFamily="18" charset="0"/>
              </a:rPr>
              <a:t>борел</a:t>
            </a:r>
            <a:r>
              <a:rPr lang="ru-RU" sz="20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i="1" dirty="0" err="1">
                <a:latin typeface="Times New Roman" pitchFamily="18" charset="0"/>
                <a:cs typeface="Times New Roman" pitchFamily="18" charset="0"/>
              </a:rPr>
              <a:t>със</a:t>
            </a:r>
            <a:r>
              <a:rPr lang="ru-RU" sz="20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i="1" dirty="0" err="1">
                <a:latin typeface="Times New Roman" pitchFamily="18" charset="0"/>
                <a:cs typeface="Times New Roman" pitchFamily="18" charset="0"/>
              </a:rPr>
              <a:t>злото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dirty="0">
                <a:latin typeface="Times New Roman" pitchFamily="18" charset="0"/>
                <a:cs typeface="Times New Roman" pitchFamily="18" charset="0"/>
              </a:rPr>
            </a:br>
            <a:r>
              <a:rPr lang="ru-RU" sz="2000" i="1" dirty="0">
                <a:latin typeface="Times New Roman" pitchFamily="18" charset="0"/>
                <a:cs typeface="Times New Roman" pitchFamily="18" charset="0"/>
              </a:rPr>
              <a:t>след себе си </a:t>
            </a:r>
            <a:r>
              <a:rPr lang="ru-RU" sz="2000" i="1" dirty="0" err="1">
                <a:latin typeface="Times New Roman" pitchFamily="18" charset="0"/>
                <a:cs typeface="Times New Roman" pitchFamily="18" charset="0"/>
              </a:rPr>
              <a:t>всички</a:t>
            </a:r>
            <a:r>
              <a:rPr lang="ru-RU" sz="2000" i="1" dirty="0">
                <a:latin typeface="Times New Roman" pitchFamily="18" charset="0"/>
                <a:cs typeface="Times New Roman" pitchFamily="18" charset="0"/>
              </a:rPr>
              <a:t> повел.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000" i="1" dirty="0">
                <a:latin typeface="Times New Roman" pitchFamily="18" charset="0"/>
                <a:cs typeface="Times New Roman" pitchFamily="18" charset="0"/>
              </a:rPr>
              <a:t>Апостоле, от </a:t>
            </a:r>
            <a:r>
              <a:rPr lang="ru-RU" sz="2000" i="1" dirty="0" err="1">
                <a:latin typeface="Times New Roman" pitchFamily="18" charset="0"/>
                <a:cs typeface="Times New Roman" pitchFamily="18" charset="0"/>
              </a:rPr>
              <a:t>теб</a:t>
            </a:r>
            <a:r>
              <a:rPr lang="ru-RU" sz="2000" i="1" dirty="0">
                <a:latin typeface="Times New Roman" pitchFamily="18" charset="0"/>
                <a:cs typeface="Times New Roman" pitchFamily="18" charset="0"/>
              </a:rPr>
              <a:t> се учим </a:t>
            </a:r>
            <a:r>
              <a:rPr lang="ru-RU" sz="2000" i="1" dirty="0" err="1">
                <a:latin typeface="Times New Roman" pitchFamily="18" charset="0"/>
                <a:cs typeface="Times New Roman" pitchFamily="18" charset="0"/>
              </a:rPr>
              <a:t>всички</a:t>
            </a:r>
            <a:r>
              <a:rPr lang="ru-RU" sz="2000" i="1" dirty="0">
                <a:latin typeface="Times New Roman" pitchFamily="18" charset="0"/>
                <a:cs typeface="Times New Roman" pitchFamily="18" charset="0"/>
              </a:rPr>
              <a:t>!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dirty="0">
                <a:latin typeface="Times New Roman" pitchFamily="18" charset="0"/>
                <a:cs typeface="Times New Roman" pitchFamily="18" charset="0"/>
              </a:rPr>
            </a:br>
            <a:r>
              <a:rPr lang="ru-RU" sz="2000" i="1" dirty="0">
                <a:latin typeface="Times New Roman" pitchFamily="18" charset="0"/>
                <a:cs typeface="Times New Roman" pitchFamily="18" charset="0"/>
              </a:rPr>
              <a:t>Апостоле, </a:t>
            </a:r>
            <a:r>
              <a:rPr lang="ru-RU" sz="2000" i="1" dirty="0" err="1">
                <a:latin typeface="Times New Roman" pitchFamily="18" charset="0"/>
                <a:cs typeface="Times New Roman" pitchFamily="18" charset="0"/>
              </a:rPr>
              <a:t>ти</a:t>
            </a:r>
            <a:r>
              <a:rPr lang="ru-RU" sz="2000" i="1" dirty="0">
                <a:latin typeface="Times New Roman" pitchFamily="18" charset="0"/>
                <a:cs typeface="Times New Roman" pitchFamily="18" charset="0"/>
              </a:rPr>
              <a:t> пример си за нас!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dirty="0">
                <a:latin typeface="Times New Roman" pitchFamily="18" charset="0"/>
                <a:cs typeface="Times New Roman" pitchFamily="18" charset="0"/>
              </a:rPr>
            </a:br>
            <a:r>
              <a:rPr lang="ru-RU" sz="2000" i="1" dirty="0" err="1">
                <a:latin typeface="Times New Roman" pitchFamily="18" charset="0"/>
                <a:cs typeface="Times New Roman" pitchFamily="18" charset="0"/>
              </a:rPr>
              <a:t>България</a:t>
            </a:r>
            <a:r>
              <a:rPr lang="ru-RU" sz="2000" i="1" dirty="0">
                <a:latin typeface="Times New Roman" pitchFamily="18" charset="0"/>
                <a:cs typeface="Times New Roman" pitchFamily="18" charset="0"/>
              </a:rPr>
              <a:t> за </a:t>
            </a:r>
            <a:r>
              <a:rPr lang="ru-RU" sz="2000" i="1" dirty="0" err="1">
                <a:latin typeface="Times New Roman" pitchFamily="18" charset="0"/>
                <a:cs typeface="Times New Roman" pitchFamily="18" charset="0"/>
              </a:rPr>
              <a:t>теб</a:t>
            </a:r>
            <a:r>
              <a:rPr lang="ru-RU" sz="2000" i="1" dirty="0">
                <a:latin typeface="Times New Roman" pitchFamily="18" charset="0"/>
                <a:cs typeface="Times New Roman" pitchFamily="18" charset="0"/>
              </a:rPr>
              <a:t> била е </a:t>
            </a:r>
            <a:r>
              <a:rPr lang="ru-RU" sz="2000" i="1" dirty="0" err="1">
                <a:latin typeface="Times New Roman" pitchFamily="18" charset="0"/>
                <a:cs typeface="Times New Roman" pitchFamily="18" charset="0"/>
              </a:rPr>
              <a:t>всичко</a:t>
            </a:r>
            <a:r>
              <a:rPr lang="ru-RU" sz="2000" i="1" dirty="0">
                <a:latin typeface="Times New Roman" pitchFamily="18" charset="0"/>
                <a:cs typeface="Times New Roman" pitchFamily="18" charset="0"/>
              </a:rPr>
              <a:t>,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dirty="0">
                <a:latin typeface="Times New Roman" pitchFamily="18" charset="0"/>
                <a:cs typeface="Times New Roman" pitchFamily="18" charset="0"/>
              </a:rPr>
            </a:br>
            <a:r>
              <a:rPr lang="ru-RU" sz="2000" i="1" dirty="0" err="1">
                <a:latin typeface="Times New Roman" pitchFamily="18" charset="0"/>
                <a:cs typeface="Times New Roman" pitchFamily="18" charset="0"/>
              </a:rPr>
              <a:t>България</a:t>
            </a:r>
            <a:r>
              <a:rPr lang="ru-RU" sz="2000" i="1" dirty="0">
                <a:latin typeface="Times New Roman" pitchFamily="18" charset="0"/>
                <a:cs typeface="Times New Roman" pitchFamily="18" charset="0"/>
              </a:rPr>
              <a:t> е </a:t>
            </a:r>
            <a:r>
              <a:rPr lang="ru-RU" sz="2000" i="1" dirty="0" err="1">
                <a:latin typeface="Times New Roman" pitchFamily="18" charset="0"/>
                <a:cs typeface="Times New Roman" pitchFamily="18" charset="0"/>
              </a:rPr>
              <a:t>всичко</a:t>
            </a:r>
            <a:r>
              <a:rPr lang="ru-RU" sz="2000" i="1" dirty="0">
                <a:latin typeface="Times New Roman" pitchFamily="18" charset="0"/>
                <a:cs typeface="Times New Roman" pitchFamily="18" charset="0"/>
              </a:rPr>
              <a:t> и за нас.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000" i="1" dirty="0">
                <a:latin typeface="Times New Roman" pitchFamily="18" charset="0"/>
                <a:cs typeface="Times New Roman" pitchFamily="18" charset="0"/>
              </a:rPr>
              <a:t>И </a:t>
            </a:r>
            <a:r>
              <a:rPr lang="ru-RU" sz="2000" i="1" dirty="0" err="1">
                <a:latin typeface="Times New Roman" pitchFamily="18" charset="0"/>
                <a:cs typeface="Times New Roman" pitchFamily="18" charset="0"/>
              </a:rPr>
              <a:t>днес</a:t>
            </a:r>
            <a:r>
              <a:rPr lang="ru-RU" sz="2000" i="1" dirty="0">
                <a:latin typeface="Times New Roman" pitchFamily="18" charset="0"/>
                <a:cs typeface="Times New Roman" pitchFamily="18" charset="0"/>
              </a:rPr>
              <a:t> се </a:t>
            </a:r>
            <a:r>
              <a:rPr lang="ru-RU" sz="2000" i="1" dirty="0" err="1">
                <a:latin typeface="Times New Roman" pitchFamily="18" charset="0"/>
                <a:cs typeface="Times New Roman" pitchFamily="18" charset="0"/>
              </a:rPr>
              <a:t>прекланят</a:t>
            </a:r>
            <a:r>
              <a:rPr lang="ru-RU" sz="20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i="1" dirty="0" err="1">
                <a:latin typeface="Times New Roman" pitchFamily="18" charset="0"/>
                <a:cs typeface="Times New Roman" pitchFamily="18" charset="0"/>
              </a:rPr>
              <a:t>децата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dirty="0">
                <a:latin typeface="Times New Roman" pitchFamily="18" charset="0"/>
                <a:cs typeface="Times New Roman" pitchFamily="18" charset="0"/>
              </a:rPr>
            </a:br>
            <a:r>
              <a:rPr lang="ru-RU" sz="2000" i="1" dirty="0">
                <a:latin typeface="Times New Roman" pitchFamily="18" charset="0"/>
                <a:cs typeface="Times New Roman" pitchFamily="18" charset="0"/>
              </a:rPr>
              <a:t>на </a:t>
            </a:r>
            <a:r>
              <a:rPr lang="ru-RU" sz="2000" i="1" dirty="0" err="1">
                <a:latin typeface="Times New Roman" pitchFamily="18" charset="0"/>
                <a:cs typeface="Times New Roman" pitchFamily="18" charset="0"/>
              </a:rPr>
              <a:t>Левски</a:t>
            </a:r>
            <a:r>
              <a:rPr lang="ru-RU" sz="2000" i="1" dirty="0">
                <a:latin typeface="Times New Roman" pitchFamily="18" charset="0"/>
                <a:cs typeface="Times New Roman" pitchFamily="18" charset="0"/>
              </a:rPr>
              <a:t> пред подвига свят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dirty="0">
                <a:latin typeface="Times New Roman" pitchFamily="18" charset="0"/>
                <a:cs typeface="Times New Roman" pitchFamily="18" charset="0"/>
              </a:rPr>
            </a:br>
            <a:r>
              <a:rPr lang="ru-RU" sz="2000" i="1" dirty="0">
                <a:latin typeface="Times New Roman" pitchFamily="18" charset="0"/>
                <a:cs typeface="Times New Roman" pitchFamily="18" charset="0"/>
              </a:rPr>
              <a:t>с Апостола на </a:t>
            </a:r>
            <a:r>
              <a:rPr lang="ru-RU" sz="2000" i="1" dirty="0" err="1">
                <a:latin typeface="Times New Roman" pitchFamily="18" charset="0"/>
                <a:cs typeface="Times New Roman" pitchFamily="18" charset="0"/>
              </a:rPr>
              <a:t>свободата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dirty="0">
                <a:latin typeface="Times New Roman" pitchFamily="18" charset="0"/>
                <a:cs typeface="Times New Roman" pitchFamily="18" charset="0"/>
              </a:rPr>
            </a:br>
            <a:r>
              <a:rPr lang="ru-RU" sz="2000" i="1" dirty="0" err="1">
                <a:latin typeface="Times New Roman" pitchFamily="18" charset="0"/>
                <a:cs typeface="Times New Roman" pitchFamily="18" charset="0"/>
              </a:rPr>
              <a:t>сме</a:t>
            </a:r>
            <a:r>
              <a:rPr lang="ru-RU" sz="20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i="1" dirty="0" err="1">
                <a:latin typeface="Times New Roman" pitchFamily="18" charset="0"/>
                <a:cs typeface="Times New Roman" pitchFamily="18" charset="0"/>
              </a:rPr>
              <a:t>горди</a:t>
            </a:r>
            <a:r>
              <a:rPr lang="ru-RU" sz="2000" i="1" dirty="0">
                <a:latin typeface="Times New Roman" pitchFamily="18" charset="0"/>
                <a:cs typeface="Times New Roman" pitchFamily="18" charset="0"/>
              </a:rPr>
              <a:t> пред </a:t>
            </a:r>
            <a:r>
              <a:rPr lang="ru-RU" sz="2000" i="1" dirty="0" err="1">
                <a:latin typeface="Times New Roman" pitchFamily="18" charset="0"/>
                <a:cs typeface="Times New Roman" pitchFamily="18" charset="0"/>
              </a:rPr>
              <a:t>целия</a:t>
            </a:r>
            <a:r>
              <a:rPr lang="ru-RU" sz="2000" i="1" dirty="0">
                <a:latin typeface="Times New Roman" pitchFamily="18" charset="0"/>
                <a:cs typeface="Times New Roman" pitchFamily="18" charset="0"/>
              </a:rPr>
              <a:t> свят</a:t>
            </a:r>
            <a:r>
              <a:rPr lang="ru-RU" i="1" dirty="0"/>
              <a:t>.</a:t>
            </a:r>
            <a:endParaRPr lang="ru-RU" dirty="0"/>
          </a:p>
        </p:txBody>
      </p:sp>
      <p:sp>
        <p:nvSpPr>
          <p:cNvPr id="4" name="Правоъгълник 3"/>
          <p:cNvSpPr/>
          <p:nvPr/>
        </p:nvSpPr>
        <p:spPr>
          <a:xfrm>
            <a:off x="4499992" y="692696"/>
            <a:ext cx="374441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/>
              <a:t/>
            </a:r>
            <a:br>
              <a:rPr lang="ru-RU" dirty="0"/>
            </a:br>
            <a:r>
              <a:rPr lang="ru-RU" i="1" dirty="0" smtClean="0"/>
              <a:t>19 ФЕВРУАРИ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929229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5220072" y="836712"/>
            <a:ext cx="3384376" cy="5400600"/>
          </a:xfrm>
        </p:spPr>
        <p:txBody>
          <a:bodyPr>
            <a:normAutofit fontScale="90000"/>
          </a:bodyPr>
          <a:lstStyle/>
          <a:p>
            <a:pPr algn="ctr"/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800" dirty="0">
                <a:latin typeface="Times New Roman" pitchFamily="18" charset="0"/>
                <a:cs typeface="Times New Roman" pitchFamily="18" charset="0"/>
              </a:rPr>
            </a:b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800" dirty="0">
                <a:latin typeface="Times New Roman" pitchFamily="18" charset="0"/>
                <a:cs typeface="Times New Roman" pitchFamily="18" charset="0"/>
              </a:rPr>
            </a:b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800" dirty="0">
                <a:latin typeface="Times New Roman" pitchFamily="18" charset="0"/>
                <a:cs typeface="Times New Roman" pitchFamily="18" charset="0"/>
              </a:rPr>
            </a:b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800" dirty="0">
                <a:latin typeface="Times New Roman" pitchFamily="18" charset="0"/>
                <a:cs typeface="Times New Roman" pitchFamily="18" charset="0"/>
              </a:rPr>
            </a:b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800" dirty="0">
                <a:latin typeface="Times New Roman" pitchFamily="18" charset="0"/>
                <a:cs typeface="Times New Roman" pitchFamily="18" charset="0"/>
              </a:rPr>
            </a:b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800" dirty="0">
                <a:latin typeface="Times New Roman" pitchFamily="18" charset="0"/>
                <a:cs typeface="Times New Roman" pitchFamily="18" charset="0"/>
              </a:rPr>
            </a:b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800" dirty="0">
                <a:latin typeface="Times New Roman" pitchFamily="18" charset="0"/>
                <a:cs typeface="Times New Roman" pitchFamily="18" charset="0"/>
              </a:rPr>
            </a:b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800" dirty="0">
                <a:latin typeface="Times New Roman" pitchFamily="18" charset="0"/>
                <a:cs typeface="Times New Roman" pitchFamily="18" charset="0"/>
              </a:rPr>
            </a:b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800" dirty="0">
                <a:latin typeface="Times New Roman" pitchFamily="18" charset="0"/>
                <a:cs typeface="Times New Roman" pitchFamily="18" charset="0"/>
              </a:rPr>
            </a:b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br>
              <a:rPr lang="ru-RU" sz="1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800" dirty="0">
                <a:latin typeface="Times New Roman" pitchFamily="18" charset="0"/>
                <a:cs typeface="Times New Roman" pitchFamily="18" charset="0"/>
              </a:rPr>
            </a:b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С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кошничка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в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ръка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800" dirty="0">
                <a:latin typeface="Times New Roman" pitchFamily="18" charset="0"/>
                <a:cs typeface="Times New Roman" pitchFamily="18" charset="0"/>
              </a:rPr>
            </a:b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отваря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нашата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врата</a:t>
            </a:r>
            <a:br>
              <a:rPr lang="ru-RU" sz="1800" dirty="0">
                <a:latin typeface="Times New Roman" pitchFamily="18" charset="0"/>
                <a:cs typeface="Times New Roman" pitchFamily="18" charset="0"/>
              </a:rPr>
            </a:b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и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мартенички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връзва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ни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тя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.</a:t>
            </a:r>
            <a:br>
              <a:rPr lang="ru-RU" sz="1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800" dirty="0">
                <a:latin typeface="Times New Roman" pitchFamily="18" charset="0"/>
                <a:cs typeface="Times New Roman" pitchFamily="18" charset="0"/>
              </a:rPr>
            </a:b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Да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сме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бели и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червени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800" dirty="0">
                <a:latin typeface="Times New Roman" pitchFamily="18" charset="0"/>
                <a:cs typeface="Times New Roman" pitchFamily="18" charset="0"/>
              </a:rPr>
            </a:b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като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слънцето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засмени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.</a:t>
            </a:r>
            <a:br>
              <a:rPr lang="ru-RU" sz="1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800" dirty="0">
                <a:latin typeface="Times New Roman" pitchFamily="18" charset="0"/>
                <a:cs typeface="Times New Roman" pitchFamily="18" charset="0"/>
              </a:rPr>
            </a:b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Бял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и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червен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конец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тя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увива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800" dirty="0">
                <a:latin typeface="Times New Roman" pitchFamily="18" charset="0"/>
                <a:cs typeface="Times New Roman" pitchFamily="18" charset="0"/>
              </a:rPr>
            </a:b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на всяка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дюля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ябълка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, слива.</a:t>
            </a:r>
            <a:br>
              <a:rPr lang="ru-RU" sz="1800" dirty="0">
                <a:latin typeface="Times New Roman" pitchFamily="18" charset="0"/>
                <a:cs typeface="Times New Roman" pitchFamily="18" charset="0"/>
              </a:rPr>
            </a:b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Баба Марта се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нарича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800" dirty="0">
                <a:latin typeface="Times New Roman" pitchFamily="18" charset="0"/>
                <a:cs typeface="Times New Roman" pitchFamily="18" charset="0"/>
              </a:rPr>
            </a:b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и много ни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обича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!</a:t>
            </a:r>
            <a:br>
              <a:rPr lang="ru-RU" sz="1800" dirty="0">
                <a:latin typeface="Times New Roman" pitchFamily="18" charset="0"/>
                <a:cs typeface="Times New Roman" pitchFamily="18" charset="0"/>
              </a:rPr>
            </a:b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800" dirty="0">
                <a:latin typeface="Times New Roman" pitchFamily="18" charset="0"/>
                <a:cs typeface="Times New Roman" pitchFamily="18" charset="0"/>
              </a:rPr>
            </a:br>
            <a:r>
              <a:rPr lang="ru-RU" dirty="0"/>
              <a:t/>
            </a:r>
            <a:br>
              <a:rPr lang="ru-RU" dirty="0"/>
            </a:br>
            <a:endParaRPr lang="bg-BG" dirty="0"/>
          </a:p>
        </p:txBody>
      </p:sp>
      <p:pic>
        <p:nvPicPr>
          <p:cNvPr id="4098" name="Picture 2" descr="C:\Users\Lenovo L340\Desktop\пезентация\март\155970089_10224708277555234_760463490467667712_n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260648"/>
            <a:ext cx="4680520" cy="63367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675421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Users\Lenovo L340\Desktop\пезентация\март\155577346_10224708274715163_6894014324257645633_n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3068960"/>
            <a:ext cx="3600400" cy="34563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3" name="Picture 3" descr="C:\Users\Lenovo L340\Desktop\пезентация\март\155974689_10224708275075172_7295745148187790641_n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743822">
            <a:off x="652170" y="565915"/>
            <a:ext cx="3593183" cy="31163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C:\Users\Lenovo L340\Desktop\пезентация\март\155796888_10224708278555259_4059696882761160615_n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7984" y="404664"/>
            <a:ext cx="4464495" cy="58574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789393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bg-BG" dirty="0" smtClean="0"/>
              <a:t>Днес България празнува!!</a:t>
            </a:r>
            <a:br>
              <a:rPr lang="bg-BG" dirty="0" smtClean="0"/>
            </a:br>
            <a:r>
              <a:rPr lang="bg-BG" dirty="0" smtClean="0"/>
              <a:t>3 </a:t>
            </a:r>
            <a:r>
              <a:rPr lang="bg-BG" dirty="0" smtClean="0"/>
              <a:t>март</a:t>
            </a:r>
            <a:endParaRPr lang="bg-BG" dirty="0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bg-BG" dirty="0"/>
          </a:p>
        </p:txBody>
      </p:sp>
      <p:pic>
        <p:nvPicPr>
          <p:cNvPr id="6146" name="Picture 2" descr="C:\Users\Lenovo L340\Desktop\пезентация\март\156076657_3902768649769857_4657070595370807636_n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926260"/>
            <a:ext cx="8352928" cy="457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016217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bg-BG"/>
          </a:p>
        </p:txBody>
      </p:sp>
      <p:pic>
        <p:nvPicPr>
          <p:cNvPr id="7170" name="Picture 2" descr="C:\Users\Lenovo L340\Desktop\пезентация\март\156118400_3902771209769601_3337429022977237376_n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332656"/>
            <a:ext cx="4824536" cy="31958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1" name="Picture 3" descr="C:\Users\Lenovo L340\Desktop\пезентация\март\155796803_3902770289769693_5826737705130131438_n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3573016"/>
            <a:ext cx="4824536" cy="29519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2" name="Picture 4" descr="C:\Users\Lenovo L340\Desktop\пезентация\март\156486517_3902768903103165_4548910784008780784_n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040" y="332655"/>
            <a:ext cx="3968633" cy="61923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578267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bg-BG"/>
          </a:p>
        </p:txBody>
      </p:sp>
      <p:pic>
        <p:nvPicPr>
          <p:cNvPr id="8194" name="Picture 2" descr="C:\Users\Lenovo L340\Desktop\пезентация\март\156303491_3902805119766210_6501250919557228880_n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260648"/>
            <a:ext cx="4104456" cy="61926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5" name="Picture 3" descr="C:\Users\Lenovo L340\Desktop\пезентация\март\156577539_3902804833099572_1457830751684781859_n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3968" y="260648"/>
            <a:ext cx="4464496" cy="61926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354178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C:\Users\Lenovo L340\Desktop\пезентация\март\156668441_3902805043099551_5972503191072186819_n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625258">
            <a:off x="841506" y="321203"/>
            <a:ext cx="2297945" cy="25948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19" name="Picture 3" descr="C:\Users\Lenovo L340\Desktop\пезентация\март\156815313_3902768213103234_853568866744867787_n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4008" y="51574"/>
            <a:ext cx="3888432" cy="35955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1" name="Picture 5" descr="C:\Users\Lenovo L340\Desktop\пезентация\март\156861194_3902769433103112_3053176404700256398_n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4" y="3717032"/>
            <a:ext cx="3984699" cy="27004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авоъгълник 1"/>
          <p:cNvSpPr/>
          <p:nvPr/>
        </p:nvSpPr>
        <p:spPr>
          <a:xfrm>
            <a:off x="323528" y="3185666"/>
            <a:ext cx="4572000" cy="341632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dirty="0">
                <a:latin typeface="Times New Roman" pitchFamily="18" charset="0"/>
                <a:cs typeface="Times New Roman" pitchFamily="18" charset="0"/>
              </a:rPr>
              <a:t>ТРЕТИ  МАРТ!  ПРЕСЛАВЕН  ДЕН!</a:t>
            </a:r>
          </a:p>
          <a:p>
            <a:pPr algn="ctr"/>
            <a:r>
              <a:rPr lang="ru-RU" dirty="0">
                <a:latin typeface="Times New Roman" pitchFamily="18" charset="0"/>
                <a:cs typeface="Times New Roman" pitchFamily="18" charset="0"/>
              </a:rPr>
              <a:t>ПРАЗНИК  СКЪП  НА  СВОБОДАТА!</a:t>
            </a:r>
          </a:p>
          <a:p>
            <a:pPr algn="ctr"/>
            <a:r>
              <a:rPr lang="ru-RU" dirty="0">
                <a:latin typeface="Times New Roman" pitchFamily="18" charset="0"/>
                <a:cs typeface="Times New Roman" pitchFamily="18" charset="0"/>
              </a:rPr>
              <a:t>НЕКА  ПОГЛЕДИ  СВЕДЕМ</a:t>
            </a:r>
          </a:p>
          <a:p>
            <a:pPr algn="ctr"/>
            <a:r>
              <a:rPr lang="ru-RU" dirty="0">
                <a:latin typeface="Times New Roman" pitchFamily="18" charset="0"/>
                <a:cs typeface="Times New Roman" pitchFamily="18" charset="0"/>
              </a:rPr>
              <a:t>И  ЦЕЛУНЕМ  ЗНАМЕНАТА.</a:t>
            </a:r>
          </a:p>
          <a:p>
            <a:pPr algn="ctr"/>
            <a:r>
              <a:rPr lang="ru-RU" dirty="0">
                <a:latin typeface="Times New Roman" pitchFamily="18" charset="0"/>
                <a:cs typeface="Times New Roman" pitchFamily="18" charset="0"/>
              </a:rPr>
              <a:t>СТАРИ  БОЙНИ  ЗНАМЕНА</a:t>
            </a:r>
          </a:p>
          <a:p>
            <a:pPr algn="ctr"/>
            <a:r>
              <a:rPr lang="ru-RU" dirty="0">
                <a:latin typeface="Times New Roman" pitchFamily="18" charset="0"/>
                <a:cs typeface="Times New Roman" pitchFamily="18" charset="0"/>
              </a:rPr>
              <a:t>НА  ХАЙДУШКИТЕ  ДРУЖИНИ</a:t>
            </a:r>
          </a:p>
          <a:p>
            <a:pPr algn="ctr"/>
            <a:r>
              <a:rPr lang="ru-RU" dirty="0">
                <a:latin typeface="Times New Roman" pitchFamily="18" charset="0"/>
                <a:cs typeface="Times New Roman" pitchFamily="18" charset="0"/>
              </a:rPr>
              <a:t>ВОДИЛИ  СА  НЕ  ЕДНА</a:t>
            </a:r>
          </a:p>
          <a:p>
            <a:pPr algn="ctr"/>
            <a:r>
              <a:rPr lang="ru-RU" dirty="0">
                <a:latin typeface="Times New Roman" pitchFamily="18" charset="0"/>
                <a:cs typeface="Times New Roman" pitchFamily="18" charset="0"/>
              </a:rPr>
              <a:t>БИТКА  В  РОБСКИТЕ  ГОДИНИ.</a:t>
            </a:r>
          </a:p>
          <a:p>
            <a:pPr algn="ctr"/>
            <a:r>
              <a:rPr lang="ru-RU" dirty="0">
                <a:latin typeface="Times New Roman" pitchFamily="18" charset="0"/>
                <a:cs typeface="Times New Roman" pitchFamily="18" charset="0"/>
              </a:rPr>
              <a:t>ДНЕС,  СТАИЛИ  ОГНЕН  ДЪХ,</a:t>
            </a:r>
          </a:p>
          <a:p>
            <a:pPr algn="ctr"/>
            <a:r>
              <a:rPr lang="ru-RU" dirty="0">
                <a:latin typeface="Times New Roman" pitchFamily="18" charset="0"/>
                <a:cs typeface="Times New Roman" pitchFamily="18" charset="0"/>
              </a:rPr>
              <a:t>ПЪТ  ПОЕМАТ  ЗНАМЕНАТА</a:t>
            </a:r>
          </a:p>
          <a:p>
            <a:pPr algn="ctr"/>
            <a:r>
              <a:rPr lang="ru-RU" dirty="0">
                <a:latin typeface="Times New Roman" pitchFamily="18" charset="0"/>
                <a:cs typeface="Times New Roman" pitchFamily="18" charset="0"/>
              </a:rPr>
              <a:t>КЪМ  НАЙ-БЪЛГАСКИЯ  ВРЪХ,</a:t>
            </a:r>
          </a:p>
          <a:p>
            <a:pPr algn="ctr"/>
            <a:r>
              <a:rPr lang="ru-RU" dirty="0">
                <a:latin typeface="Times New Roman" pitchFamily="18" charset="0"/>
                <a:cs typeface="Times New Roman" pitchFamily="18" charset="0"/>
              </a:rPr>
              <a:t>ШИПКА  –  ВРЪХ  НА  СВОБОДАТА!</a:t>
            </a:r>
          </a:p>
        </p:txBody>
      </p:sp>
    </p:spTree>
    <p:extLst>
      <p:ext uri="{BB962C8B-B14F-4D97-AF65-F5344CB8AC3E}">
        <p14:creationId xmlns:p14="http://schemas.microsoft.com/office/powerpoint/2010/main" val="8691061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bg-BG" dirty="0" smtClean="0"/>
              <a:t>Обичам те мамо!</a:t>
            </a:r>
            <a:endParaRPr lang="bg-BG" dirty="0"/>
          </a:p>
        </p:txBody>
      </p:sp>
      <p:pic>
        <p:nvPicPr>
          <p:cNvPr id="10242" name="Picture 2" descr="C:\Users\Lenovo L340\Desktop\пезентация\март\158604124_3917312518315470_4045165617258644975_n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844824"/>
            <a:ext cx="8064896" cy="457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385340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5796136" y="704088"/>
            <a:ext cx="2890664" cy="4957160"/>
          </a:xfrm>
        </p:spPr>
        <p:txBody>
          <a:bodyPr>
            <a:normAutofit/>
          </a:bodyPr>
          <a:lstStyle/>
          <a:p>
            <a:pPr algn="ctr"/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За мама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са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цветята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dirty="0"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набрани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този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ден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.</a:t>
            </a:r>
            <a:br>
              <a:rPr lang="ru-RU" sz="2000" dirty="0">
                <a:latin typeface="Times New Roman" pitchFamily="18" charset="0"/>
                <a:cs typeface="Times New Roman" pitchFamily="18" charset="0"/>
              </a:rPr>
            </a:b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От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всички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на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земята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dirty="0"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най-скъпа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е за мен.</a:t>
            </a:r>
            <a:br>
              <a:rPr lang="ru-RU" sz="2000" dirty="0">
                <a:latin typeface="Times New Roman" pitchFamily="18" charset="0"/>
                <a:cs typeface="Times New Roman" pitchFamily="18" charset="0"/>
              </a:rPr>
            </a:b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Послушай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песента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ни,</a:t>
            </a:r>
            <a:br>
              <a:rPr lang="ru-RU" sz="2000" dirty="0">
                <a:latin typeface="Times New Roman" pitchFamily="18" charset="0"/>
                <a:cs typeface="Times New Roman" pitchFamily="18" charset="0"/>
              </a:rPr>
            </a:b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за мама е и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тя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,</a:t>
            </a:r>
            <a:br>
              <a:rPr lang="ru-RU" sz="2000" dirty="0">
                <a:latin typeface="Times New Roman" pitchFamily="18" charset="0"/>
                <a:cs typeface="Times New Roman" pitchFamily="18" charset="0"/>
              </a:rPr>
            </a:b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за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мамините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длани,</a:t>
            </a:r>
            <a:br>
              <a:rPr lang="ru-RU" sz="2000" dirty="0"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най-нежни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на света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!</a:t>
            </a:r>
            <a:r>
              <a:rPr lang="ru-RU" dirty="0"/>
              <a:t/>
            </a:r>
            <a:br>
              <a:rPr lang="ru-RU" dirty="0"/>
            </a:br>
            <a:endParaRPr lang="bg-BG" dirty="0"/>
          </a:p>
        </p:txBody>
      </p:sp>
      <p:pic>
        <p:nvPicPr>
          <p:cNvPr id="11266" name="Picture 2" descr="C:\Users\Lenovo L340\Desktop\пезентация\март\158591181_3917312091648846_6772318274027419755_n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16632"/>
            <a:ext cx="5457395" cy="61926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372199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C:\Users\Lenovo L340\Desktop\пезентация\март\158587918_3917310101649045_1838719757266834474_n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88640"/>
            <a:ext cx="3890764" cy="29180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1" name="Picture 3" descr="C:\Users\Lenovo L340\Desktop\пезентация\март\IMG_20210308_094443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3284984"/>
            <a:ext cx="4392488" cy="32943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2" name="Picture 4" descr="C:\Users\Lenovo L340\Desktop\пезентация\март\158604124_3917312518315470_4045165617258644975_n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9952" y="476672"/>
            <a:ext cx="4711005" cy="35332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3" name="Picture 5" descr="C:\Users\Lenovo L340\Desktop\пезентация\март\IMG_20210308_104121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7063" y="4257782"/>
            <a:ext cx="3947693" cy="23215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535993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C:\Users\Lenovo L340\Desktop\пезентация\март\IMG_20210308_10475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16632"/>
            <a:ext cx="3960440" cy="39604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15" name="Picture 3" descr="C:\Users\Lenovo L340\Desktop\пезентация\март\IMG_20210308_104649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81700">
            <a:off x="4667573" y="209144"/>
            <a:ext cx="3600400" cy="37133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16" name="Picture 4" descr="C:\Users\Lenovo L340\Desktop\пезентация\март\IMG_20210308_110139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930" y="3640822"/>
            <a:ext cx="3690013" cy="27675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17" name="Picture 5" descr="C:\Users\Lenovo L340\Desktop\пезентация\март\IMG_20210308_110200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08916" y="3767532"/>
            <a:ext cx="4483564" cy="28623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593449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bg-BG" dirty="0" smtClean="0"/>
              <a:t>Добре дошла при нас, пъстра и красива пролет!</a:t>
            </a:r>
            <a:endParaRPr lang="bg-BG" dirty="0"/>
          </a:p>
        </p:txBody>
      </p:sp>
      <p:pic>
        <p:nvPicPr>
          <p:cNvPr id="14338" name="Picture 2" descr="C:\Users\Lenovo L340\Desktop\пезентация\април\173807000_10225026461549635_4044146036001557568_n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988840"/>
            <a:ext cx="8208912" cy="457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603386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5508104" y="1412776"/>
            <a:ext cx="3384376" cy="3816424"/>
          </a:xfrm>
        </p:spPr>
        <p:txBody>
          <a:bodyPr>
            <a:noAutofit/>
          </a:bodyPr>
          <a:lstStyle/>
          <a:p>
            <a:pPr algn="ctr"/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ПРОЛЕТ  ВЪН  Е,  ПТИЦИ  ПЕЯТ,</a:t>
            </a:r>
            <a:br>
              <a:rPr lang="ru-RU" sz="1600" b="1" dirty="0">
                <a:latin typeface="Times New Roman" pitchFamily="18" charset="0"/>
                <a:cs typeface="Times New Roman" pitchFamily="18" charset="0"/>
              </a:rPr>
            </a:b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ТИЧАТ  ВЕСЕЛИ  ДЕЦА.</a:t>
            </a:r>
            <a:br>
              <a:rPr lang="ru-RU" sz="1600" b="1" dirty="0">
                <a:latin typeface="Times New Roman" pitchFamily="18" charset="0"/>
                <a:cs typeface="Times New Roman" pitchFamily="18" charset="0"/>
              </a:rPr>
            </a:b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СЛЪНЧЕВИ  УСМИВКИ  ГРЕЯТ</a:t>
            </a:r>
            <a:br>
              <a:rPr lang="ru-RU" sz="1600" b="1" dirty="0">
                <a:latin typeface="Times New Roman" pitchFamily="18" charset="0"/>
                <a:cs typeface="Times New Roman" pitchFamily="18" charset="0"/>
              </a:rPr>
            </a:b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ВЪРХУ  ТЕХНИТЕ  ЛИЦА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.</a:t>
            </a:r>
            <a:br>
              <a:rPr lang="ru-RU" sz="16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600" b="1" dirty="0">
                <a:latin typeface="Times New Roman" pitchFamily="18" charset="0"/>
                <a:cs typeface="Times New Roman" pitchFamily="18" charset="0"/>
              </a:rPr>
            </a:b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6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600" b="1" dirty="0">
                <a:latin typeface="Times New Roman" pitchFamily="18" charset="0"/>
                <a:cs typeface="Times New Roman" pitchFamily="18" charset="0"/>
              </a:rPr>
            </a:b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6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600" b="1" dirty="0">
                <a:latin typeface="Times New Roman" pitchFamily="18" charset="0"/>
                <a:cs typeface="Times New Roman" pitchFamily="18" charset="0"/>
              </a:rPr>
            </a:br>
            <a:endParaRPr lang="bg-BG" sz="16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5362" name="Picture 2" descr="C:\Users\Lenovo L340\Desktop\пезентация\април\173989663_10225026460229602_2578700516380886535_n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332656"/>
            <a:ext cx="5008984" cy="60486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644394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C:\Users\Lenovo L340\Desktop\пезентация\април\173692218_10225026456589511_4819794135391349242_n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568081">
            <a:off x="831446" y="787665"/>
            <a:ext cx="4104456" cy="35691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387" name="Picture 3" descr="C:\Users\Lenovo L340\Desktop\пезентация\април\173156755_10225026461029622_2294360242852418657_n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2080" y="289234"/>
            <a:ext cx="3331311" cy="3047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388" name="Picture 4" descr="C:\Users\Lenovo L340\Desktop\пезентация\април\173880404_10225026459909594_2694525774881089855_n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26078" y="3327016"/>
            <a:ext cx="4479379" cy="33595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389" name="Picture 5" descr="C:\Users\Lenovo L340\Desktop\пезентация\април\173684507_10225026456109499_8617783148565701284_n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4509120"/>
            <a:ext cx="2771800" cy="2078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388601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3486708" y="188640"/>
            <a:ext cx="2170584" cy="1143000"/>
          </a:xfrm>
        </p:spPr>
        <p:txBody>
          <a:bodyPr/>
          <a:lstStyle/>
          <a:p>
            <a:r>
              <a:rPr lang="bg-BG" dirty="0" smtClean="0"/>
              <a:t>24 май </a:t>
            </a:r>
            <a:endParaRPr lang="bg-BG" dirty="0"/>
          </a:p>
        </p:txBody>
      </p:sp>
      <p:pic>
        <p:nvPicPr>
          <p:cNvPr id="17410" name="Picture 2" descr="C:\Users\Lenovo L340\Desktop\пезентация\май\190287494_10225308430398680_1980699261721758015_n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340768"/>
            <a:ext cx="8496944" cy="49685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126837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C:\Users\Lenovo L340\Desktop\пезентация\май\188476771_10225308212313228_5002998911218253340_n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8651" y="620688"/>
            <a:ext cx="4473409" cy="55446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435" name="Picture 3" descr="C:\Users\Lenovo L340\Desktop\пезентация\май\188677598_10225308213393255_8768855180530455511_n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2" y="3245799"/>
            <a:ext cx="4121629" cy="34152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авоъгълник 2"/>
          <p:cNvSpPr/>
          <p:nvPr/>
        </p:nvSpPr>
        <p:spPr>
          <a:xfrm>
            <a:off x="4932038" y="388016"/>
            <a:ext cx="4044157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/>
              <a:t>   КИРИЛ  И  МЕТОДИЙ,</a:t>
            </a:r>
            <a:br>
              <a:rPr lang="ru-RU" b="1" dirty="0"/>
            </a:br>
            <a:r>
              <a:rPr lang="ru-RU" b="1" dirty="0"/>
              <a:t>ДВЕ  ЗВЕЗДИ  НА  СВЕТЛИНАТА,</a:t>
            </a:r>
            <a:br>
              <a:rPr lang="ru-RU" b="1" dirty="0"/>
            </a:br>
            <a:r>
              <a:rPr lang="ru-RU" b="1" dirty="0"/>
              <a:t>НА  СЛАВЯНСКИТЕ  НАРОДИ</a:t>
            </a:r>
            <a:br>
              <a:rPr lang="ru-RU" b="1" dirty="0"/>
            </a:br>
            <a:r>
              <a:rPr lang="ru-RU" b="1" dirty="0"/>
              <a:t>РАЗПРОСТРЯЛИ  КНИЖНИНАТА.</a:t>
            </a:r>
            <a:br>
              <a:rPr lang="ru-RU" b="1" dirty="0"/>
            </a:br>
            <a:r>
              <a:rPr lang="ru-RU" b="1" dirty="0"/>
              <a:t/>
            </a:r>
            <a:br>
              <a:rPr lang="ru-RU" b="1" dirty="0"/>
            </a:br>
            <a:r>
              <a:rPr lang="ru-RU" b="1" dirty="0" smtClean="0"/>
              <a:t> </a:t>
            </a:r>
            <a:r>
              <a:rPr lang="ru-RU" b="1" dirty="0"/>
              <a:t>ТРИДЕСЕТ  ПРЕКРАСНИ  ЗНАКА</a:t>
            </a:r>
            <a:br>
              <a:rPr lang="ru-RU" b="1" dirty="0"/>
            </a:br>
            <a:r>
              <a:rPr lang="ru-RU" b="1" dirty="0"/>
              <a:t>СЪТВОРИЛИ  ТЕ  ЗА  НАС,</a:t>
            </a:r>
            <a:br>
              <a:rPr lang="ru-RU" b="1" dirty="0"/>
            </a:br>
            <a:r>
              <a:rPr lang="ru-RU" b="1" dirty="0"/>
              <a:t>ТРИДЕСЕТ  СЕСТРИЧКИ  ЗЛАТНИ</a:t>
            </a:r>
            <a:br>
              <a:rPr lang="ru-RU" b="1" dirty="0"/>
            </a:br>
            <a:r>
              <a:rPr lang="ru-RU" b="1" dirty="0"/>
              <a:t>ВИНАГИ  ЩЕ  СА  СЪС  НАС.</a:t>
            </a: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30072257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 descr="C:\Users\Lenovo L340\Desktop\пезентация\май\147961117_4131953763518010_3589476545115344656_n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4032" y="332656"/>
            <a:ext cx="3633911" cy="62646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459" name="Picture 3" descr="C:\Users\Lenovo L340\Desktop\пезентация\май\185460171_4131954460184607_6198050593307549237_n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7944" y="332656"/>
            <a:ext cx="4608512" cy="63267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177803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539552" y="548680"/>
            <a:ext cx="8229600" cy="722344"/>
          </a:xfrm>
        </p:spPr>
        <p:txBody>
          <a:bodyPr>
            <a:normAutofit fontScale="90000"/>
          </a:bodyPr>
          <a:lstStyle/>
          <a:p>
            <a:r>
              <a:rPr lang="bg-BG" dirty="0" smtClean="0"/>
              <a:t>Довиждане детска градина!!</a:t>
            </a:r>
            <a:endParaRPr lang="bg-BG" dirty="0"/>
          </a:p>
        </p:txBody>
      </p:sp>
      <p:pic>
        <p:nvPicPr>
          <p:cNvPr id="20482" name="Picture 2" descr="C:\Users\Lenovo L340\Desktop\пезентация\май\192980698_3926697947448643_4344941148834816858_n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412775"/>
            <a:ext cx="3691012" cy="49213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483" name="Picture 3" descr="C:\Users\Lenovo L340\Desktop\пезентация\май\193261962_3926697954115309_2399989300424856469_n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4008" y="1412776"/>
            <a:ext cx="3888432" cy="48058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166128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 descr="C:\Users\Lenovo L340\Desktop\пезентация\май\194252143_3926697987448639_3868667510654907406_n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664" y="179834"/>
            <a:ext cx="6120680" cy="3105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507" name="Picture 3" descr="C:\Users\Lenovo L340\Desktop\пезентация\май\195793444_4080343848726661_6798687913701472220_n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3284984"/>
            <a:ext cx="7992888" cy="33634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595663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bg-BG" dirty="0" smtClean="0"/>
              <a:t>Чуден детски празник – 1 юни!</a:t>
            </a:r>
            <a:endParaRPr lang="bg-BG" dirty="0"/>
          </a:p>
        </p:txBody>
      </p:sp>
      <p:pic>
        <p:nvPicPr>
          <p:cNvPr id="22530" name="Picture 2" descr="C:\Users\Lenovo L340\Desktop\пезентация\юни\194312405_4199868193367512_7925916138750445724_n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2132856"/>
            <a:ext cx="2475334" cy="45006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531" name="Picture 3" descr="C:\Users\Lenovo L340\Desktop\пезентация\юни\191428914_4199868960034102_2715458499210343036_n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3888" y="2348880"/>
            <a:ext cx="5256584" cy="41201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873606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4499992" y="704088"/>
            <a:ext cx="4186808" cy="4957160"/>
          </a:xfrm>
        </p:spPr>
        <p:txBody>
          <a:bodyPr>
            <a:normAutofit/>
          </a:bodyPr>
          <a:lstStyle/>
          <a:p>
            <a:pPr algn="just"/>
            <a:r>
              <a:rPr lang="ru-RU" sz="1800" b="1" dirty="0">
                <a:latin typeface="Times New Roman" pitchFamily="18" charset="0"/>
                <a:cs typeface="Times New Roman" pitchFamily="18" charset="0"/>
              </a:rPr>
              <a:t>ДЕЧИЦАТА  НИ  ДНЕС  ПРАЗНУВАТ,</a:t>
            </a:r>
            <a:br>
              <a:rPr lang="ru-RU" sz="1800" b="1" dirty="0">
                <a:latin typeface="Times New Roman" pitchFamily="18" charset="0"/>
                <a:cs typeface="Times New Roman" pitchFamily="18" charset="0"/>
              </a:rPr>
            </a:br>
            <a:r>
              <a:rPr lang="ru-RU" sz="1800" b="1" dirty="0">
                <a:latin typeface="Times New Roman" pitchFamily="18" charset="0"/>
                <a:cs typeface="Times New Roman" pitchFamily="18" charset="0"/>
              </a:rPr>
              <a:t>ЧЕ  ДНЕС  Е  ПРАЗНИК  НА  ДЕЦАТА.</a:t>
            </a:r>
            <a:br>
              <a:rPr lang="ru-RU" sz="1800" b="1" dirty="0">
                <a:latin typeface="Times New Roman" pitchFamily="18" charset="0"/>
                <a:cs typeface="Times New Roman" pitchFamily="18" charset="0"/>
              </a:rPr>
            </a:br>
            <a:r>
              <a:rPr lang="ru-RU" sz="1800" b="1" dirty="0">
                <a:latin typeface="Times New Roman" pitchFamily="18" charset="0"/>
                <a:cs typeface="Times New Roman" pitchFamily="18" charset="0"/>
              </a:rPr>
              <a:t>ТЕ  ПЕЯТ  </a:t>
            </a:r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ТИЧАТ</a:t>
            </a:r>
            <a:r>
              <a:rPr lang="ru-RU" sz="1800" b="1" dirty="0">
                <a:latin typeface="Times New Roman" pitchFamily="18" charset="0"/>
                <a:cs typeface="Times New Roman" pitchFamily="18" charset="0"/>
              </a:rPr>
              <a:t>  И  ТАНЦУВАТ</a:t>
            </a:r>
            <a:br>
              <a:rPr lang="ru-RU" sz="1800" b="1" dirty="0">
                <a:latin typeface="Times New Roman" pitchFamily="18" charset="0"/>
                <a:cs typeface="Times New Roman" pitchFamily="18" charset="0"/>
              </a:rPr>
            </a:br>
            <a:r>
              <a:rPr lang="ru-RU" sz="1800" b="1" dirty="0">
                <a:latin typeface="Times New Roman" pitchFamily="18" charset="0"/>
                <a:cs typeface="Times New Roman" pitchFamily="18" charset="0"/>
              </a:rPr>
              <a:t>С  УСМИВКИ  ВЕДРИ  НА  ЛИЦАТА</a:t>
            </a:r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.</a:t>
            </a:r>
            <a:br>
              <a:rPr lang="ru-RU" sz="18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800" b="1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800" b="1" dirty="0">
                <a:latin typeface="Times New Roman" pitchFamily="18" charset="0"/>
                <a:cs typeface="Times New Roman" pitchFamily="18" charset="0"/>
              </a:rPr>
            </a:br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8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800" b="1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800" b="1" dirty="0">
                <a:latin typeface="Times New Roman" pitchFamily="18" charset="0"/>
                <a:cs typeface="Times New Roman" pitchFamily="18" charset="0"/>
              </a:rPr>
            </a:br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8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800" b="1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800" b="1" dirty="0">
                <a:latin typeface="Times New Roman" pitchFamily="18" charset="0"/>
                <a:cs typeface="Times New Roman" pitchFamily="18" charset="0"/>
              </a:rPr>
            </a:br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800" b="1" dirty="0" smtClean="0">
                <a:latin typeface="Times New Roman" pitchFamily="18" charset="0"/>
                <a:cs typeface="Times New Roman" pitchFamily="18" charset="0"/>
              </a:rPr>
            </a:br>
            <a:endParaRPr lang="bg-BG" sz="1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3554" name="Picture 2" descr="C:\Users\Lenovo L340\Desktop\пезентация\юни\194618334_4199866846700980_2648900296500470547_n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332656"/>
            <a:ext cx="3744416" cy="59766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950042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 descr="C:\Users\Lenovo L340\Desktop\пезентация\юни\194238649_10225392228213573_574383708616493846_n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532914">
            <a:off x="702108" y="679619"/>
            <a:ext cx="4176464" cy="31323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579" name="Picture 3" descr="C:\Users\Lenovo L340\Desktop\пезентация\юни\194425080_10225392229373602_3355876033076529289_n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529558">
            <a:off x="4379212" y="2860284"/>
            <a:ext cx="4039120" cy="30293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525094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467544" y="1196752"/>
            <a:ext cx="3312368" cy="4536504"/>
          </a:xfrm>
        </p:spPr>
        <p:txBody>
          <a:bodyPr>
            <a:normAutofit/>
          </a:bodyPr>
          <a:lstStyle/>
          <a:p>
            <a:pPr algn="just"/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Но...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стига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ми тая награда - да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каже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нявга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народът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6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умря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сиромах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за правда, за правда и за свобода... Честит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празник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, на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всички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българи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!</a:t>
            </a:r>
            <a:br>
              <a:rPr lang="ru-RU" sz="16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6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600" dirty="0">
                <a:latin typeface="Times New Roman" pitchFamily="18" charset="0"/>
                <a:cs typeface="Times New Roman" pitchFamily="18" charset="0"/>
              </a:rPr>
            </a:b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6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600" dirty="0">
                <a:latin typeface="Times New Roman" pitchFamily="18" charset="0"/>
                <a:cs typeface="Times New Roman" pitchFamily="18" charset="0"/>
              </a:rPr>
            </a:b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6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600" dirty="0">
                <a:latin typeface="Times New Roman" pitchFamily="18" charset="0"/>
                <a:cs typeface="Times New Roman" pitchFamily="18" charset="0"/>
              </a:rPr>
            </a:br>
            <a:endParaRPr lang="bg-BG" sz="16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5602" name="Picture 2" descr="C:\Users\Lenovo L340\Desktop\пезентация\юни\194925453_4202339206453744_2849137887191940115_n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1920" y="438597"/>
            <a:ext cx="4896544" cy="59580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445454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539552" y="404664"/>
            <a:ext cx="8229600" cy="1143000"/>
          </a:xfrm>
        </p:spPr>
        <p:txBody>
          <a:bodyPr/>
          <a:lstStyle/>
          <a:p>
            <a:pPr algn="ctr"/>
            <a:r>
              <a:rPr lang="bg-BG" dirty="0" smtClean="0"/>
              <a:t>Работа с родители</a:t>
            </a:r>
            <a:endParaRPr lang="bg-BG" dirty="0"/>
          </a:p>
        </p:txBody>
      </p:sp>
      <p:pic>
        <p:nvPicPr>
          <p:cNvPr id="26626" name="Picture 2" descr="C:\Users\Lenovo L340\Desktop\пезентация\работа с родители\123771033_3590281931018532_8527544139834058183_n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2060848"/>
            <a:ext cx="2448272" cy="40833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627" name="Picture 3" descr="C:\Users\Lenovo L340\Desktop\пезентация\работа с родители\125956953_3623399411040117_1659972631828385215_n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0192" y="1844824"/>
            <a:ext cx="2274578" cy="45365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2" name="Picture 2" descr="C:\Users\Lenovo L340\Desktop\125976081_3624113574302034_2207547417655685456_n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1840" y="1988840"/>
            <a:ext cx="2831703" cy="46556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28840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 descr="C:\Users\Lenovo L340\Desktop\пезентация\работа с родители\126137261_3623399867706738_2624791069492703831_n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692696"/>
            <a:ext cx="3977934" cy="53039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651" name="Picture 3" descr="C:\Users\Lenovo L340\Desktop\пезентация\работа с родители\126261744_3623399751040083_7428392175021922744_n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048" y="1110295"/>
            <a:ext cx="3351535" cy="44687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773171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2" descr="C:\Users\Lenovo L340\Desktop\пезентация\работа с родители\140362095_3783838898329500_8719561015349162933_n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332656"/>
            <a:ext cx="4572000" cy="609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675" name="Picture 3" descr="C:\Users\Lenovo L340\Desktop\пезентация\работа с родители\141610692_3790272417686148_7891658258848631132_n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95528" y="764704"/>
            <a:ext cx="3998472" cy="53312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779520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 descr="C:\Users\Lenovo L340\Desktop\пезентация\работа с родители\151619186_3866110816768974_1823954918881489146_n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476672"/>
            <a:ext cx="3352800" cy="609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699" name="Picture 3" descr="C:\Users\Lenovo L340\Desktop\пезентация\работа с родители\151790536_3866111186768937_4363004909051423277_n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3968" y="695958"/>
            <a:ext cx="4243071" cy="56574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07225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2" descr="C:\Users\Lenovo L340\Desktop\пезентация\работа с родители\151931425_3866111890102200_4762016008192798638_n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419022"/>
            <a:ext cx="3733422" cy="609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23" name="Picture 3" descr="C:\Users\Lenovo L340\Desktop\пезентация\работа с родители\151945989_3866110420102347_8623715610905380052_n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5976" y="457200"/>
            <a:ext cx="4572000" cy="609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301361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2" descr="C:\Users\Lenovo L340\Desktop\пезентация\работа с родители\152078970_3866111563435566_7878292374755957284_n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293762"/>
            <a:ext cx="4572000" cy="609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748" name="Picture 4" descr="C:\Users\Lenovo L340\Desktop\пезентация\работа с родители\156544836_3901765036536885_3476954786141035281_n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10683" y="293762"/>
            <a:ext cx="3748980" cy="609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475914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Lenovo L340\Desktop\151499184_3902101676477500_8263974416410656599_n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673646"/>
            <a:ext cx="2736304" cy="548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C:\Users\Lenovo L340\Desktop\151508921_3902100973144237_6677051606378875364_n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3848" y="686967"/>
            <a:ext cx="2577486" cy="5505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C:\Users\Lenovo L340\Desktop\151660090_3902101259810875_3214643222321245008_n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07088" y="664121"/>
            <a:ext cx="3105150" cy="548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14097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Lenovo L340\Desktop\149458564_3881913171829684_2537116661204053801_n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297240"/>
            <a:ext cx="2570423" cy="31317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C:\Users\Lenovo L340\Desktop\148480494_3876050489082619_4016270112078924923_n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7824" y="292112"/>
            <a:ext cx="3340100" cy="33253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C:\Users\Lenovo L340\Desktop\151582366_10224620001708393_3504939144740523_n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3299105"/>
            <a:ext cx="4454988" cy="33412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7" name="Picture 5" descr="C:\Users\Lenovo L340\Desktop\151652266_3902102139810787_8401074018133216521_n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0112" y="908720"/>
            <a:ext cx="3048000" cy="5505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160754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395536" y="260648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bg-BG" dirty="0" smtClean="0"/>
              <a:t>Щастлив ден е моят рожден ден!</a:t>
            </a:r>
            <a:endParaRPr lang="bg-BG" dirty="0"/>
          </a:p>
        </p:txBody>
      </p:sp>
      <p:pic>
        <p:nvPicPr>
          <p:cNvPr id="32770" name="Picture 2" descr="C:\Users\Lenovo L340\Desktop\пезентация\рожденни дни\119470806_3472901482730857_4548595065162253586_n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325" y="2420888"/>
            <a:ext cx="3562441" cy="41764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3" descr="C:\Users\Lenovo L340\Desktop\пезентация\рожденни дни\119696144_3480326758654996_8859714501450524698_n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9992" y="1884779"/>
            <a:ext cx="3984567" cy="47049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25630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Picture 2" descr="C:\Users\Lenovo L340\Desktop\пезентация\рожденни дни\120824652_3503163886397004_5090960596763196626_n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304050"/>
            <a:ext cx="2448272" cy="56452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4819" name="Picture 3" descr="C:\Users\Lenovo L340\Desktop\пезентация\рожденни дни\120928149_3503150286398364_5555771380401021518_n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12402" y="304050"/>
            <a:ext cx="4659998" cy="30558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C:\Users\Lenovo L340\Desktop\пезентация\рожденни дни\156342299_3901702956543093_777247856737127619_n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5856" y="3068960"/>
            <a:ext cx="5472608" cy="34918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990350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3" name="Picture 3" descr="C:\Users\Lenovo L340\Desktop\пезентация\рожденни дни\121026813_3503149909731735_2198702140128140785_n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048" y="332656"/>
            <a:ext cx="3216096" cy="24120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844" name="Picture 4" descr="C:\Users\Lenovo L340\Desktop\пезентация\рожденни дни\139965359_3783852854994771_6730615005086089192_n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4" y="2852936"/>
            <a:ext cx="3816424" cy="38521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845" name="Picture 5" descr="C:\Users\Lenovo L340\Desktop\пезентация\рожденни дни\152285587_3901521256535542_9032357486181997725_n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3645024"/>
            <a:ext cx="4343208" cy="24430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C:\Users\Lenovo L340\Desktop\152765384_3901520899868911_8508619746589935023_n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332656"/>
            <a:ext cx="2592288" cy="32403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723914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7" name="Picture 3" descr="C:\Users\Lenovo L340\Desktop\пезентация\рожденни дни\179968848_4069159123130808_6855231702754370201_n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016" y="3356992"/>
            <a:ext cx="4291799" cy="32233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6868" name="Picture 4" descr="C:\Users\Lenovo L340\Desktop\пезентация\рожденни дни\180451911_4069158739797513_4546997148094222592_n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2120" y="157473"/>
            <a:ext cx="2881685" cy="38422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6870" name="Picture 6" descr="C:\Users\Lenovo L340\Desktop\пезентация\рожденни дни\192862736_4188233954530936_2531592065650875945_n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2412" y="260648"/>
            <a:ext cx="4247579" cy="61926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942968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467544" y="764704"/>
            <a:ext cx="8229600" cy="1143000"/>
          </a:xfrm>
        </p:spPr>
        <p:txBody>
          <a:bodyPr/>
          <a:lstStyle/>
          <a:p>
            <a:pPr algn="ctr"/>
            <a:r>
              <a:rPr lang="bg-BG" dirty="0" smtClean="0"/>
              <a:t>Игри НА ВОЛЯ!</a:t>
            </a:r>
            <a:endParaRPr lang="bg-BG" dirty="0"/>
          </a:p>
        </p:txBody>
      </p:sp>
      <p:pic>
        <p:nvPicPr>
          <p:cNvPr id="37890" name="Picture 2" descr="C:\Users\Lenovo L340\Desktop\пезентация\игри с приятели добри\120457721_3485711091475617_2691191596642203113_n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994042"/>
            <a:ext cx="2304257" cy="24530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7891" name="Picture 3" descr="C:\Users\Lenovo L340\Desktop\пезентация\игри с приятели добри\120541302_3485711018142291_8389850739671609118_n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5816" y="3789040"/>
            <a:ext cx="2954983" cy="22162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7892" name="Picture 4" descr="C:\Users\Lenovo L340\Desktop\пезентация\игри с приятели добри\120541551_3485710684808991_6656793816628230986_n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6677" y="1844824"/>
            <a:ext cx="3360374" cy="25202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409737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4" name="Picture 2" descr="C:\Users\Lenovo L340\Desktop\пезентация\игри с приятели добри\121820505_3535471353166257_827335904856568961_n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88640"/>
            <a:ext cx="4126211" cy="30946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8915" name="Picture 3" descr="C:\Users\Lenovo L340\Desktop\пезентация\игри с приятели добри\121996760_3535468633166529_8536742233817007454_n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3356992"/>
            <a:ext cx="3483569" cy="26126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8916" name="Picture 4" descr="C:\Users\Lenovo L340\Desktop\пезентация\игри с приятели добри\160223255_4093002720720727_852707611610043634_n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85454" y="1196752"/>
            <a:ext cx="4435018" cy="46604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871084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8" name="Picture 2" descr="C:\Users\Lenovo L340\Desktop\пезентация\игри с приятели добри\122175347_3549770255069700_4634804467581999202_n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260648"/>
            <a:ext cx="4675137" cy="35063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9939" name="Picture 3" descr="C:\Users\Lenovo L340\Desktop\пезентация\игри с приятели добри\126175716_3659776930709977_1396219642134982372_n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81054" y="260648"/>
            <a:ext cx="4013949" cy="44356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9940" name="Picture 4" descr="C:\Users\Lenovo L340\Desktop\пезентация\игри с приятели добри\140099177_3822170457803956_2010297369482538414_n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1800" y="2797228"/>
            <a:ext cx="5212209" cy="36597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516138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bg-BG" dirty="0"/>
          </a:p>
        </p:txBody>
      </p:sp>
      <p:pic>
        <p:nvPicPr>
          <p:cNvPr id="40962" name="Picture 2" descr="C:\Users\Lenovo L340\Desktop\пезентация\игри с приятели добри\176382331_10225085600788079_3675357529876261202_n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260648"/>
            <a:ext cx="3352800" cy="609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63" name="Picture 3" descr="C:\Users\Lenovo L340\Desktop\пезентация\игри с приятели добри\173993296_4093006227387043_8076946704496801374_n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76328" y="260648"/>
            <a:ext cx="5144144" cy="609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481795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599105" y="332656"/>
            <a:ext cx="8229600" cy="2448272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err="1">
                <a:latin typeface="Times New Roman" pitchFamily="18" charset="0"/>
                <a:cs typeface="Times New Roman" pitchFamily="18" charset="0"/>
              </a:rPr>
              <a:t>Хей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ваканция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ура,</a:t>
            </a:r>
            <a:br>
              <a:rPr lang="ru-RU" dirty="0">
                <a:latin typeface="Times New Roman" pitchFamily="18" charset="0"/>
                <a:cs typeface="Times New Roman" pitchFamily="18" charset="0"/>
              </a:rPr>
            </a:b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дойде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време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за игра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!</a:t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/>
              <a:t/>
            </a:r>
            <a:br>
              <a:rPr lang="ru-RU" dirty="0"/>
            </a:br>
            <a:endParaRPr lang="bg-BG" dirty="0"/>
          </a:p>
        </p:txBody>
      </p:sp>
      <p:pic>
        <p:nvPicPr>
          <p:cNvPr id="3075" name="Picture 3" descr="C:\Users\Lenovo L340\Desktop\199784145_541855423478276_6208151581454567547_n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4363" y="1844824"/>
            <a:ext cx="8062093" cy="45884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882482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416</TotalTime>
  <Words>159</Words>
  <Application>Microsoft Office PowerPoint</Application>
  <PresentationFormat>Презентация на цял екран (4:3)</PresentationFormat>
  <Paragraphs>52</Paragraphs>
  <Slides>52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Заглавия на слайдовете</vt:lpstr>
      </vt:variant>
      <vt:variant>
        <vt:i4>52</vt:i4>
      </vt:variant>
    </vt:vector>
  </HeadingPairs>
  <TitlesOfParts>
    <vt:vector size="53" baseType="lpstr">
      <vt:lpstr>Поток</vt:lpstr>
      <vt:lpstr>   ДЕТСКА ГРАДИНА „РУСАЛКА“ С. ТЪРЪН  ГРУПА „МИКИ МАУС“ втора и четвърта възрастова група  УЧИТЕЛИ РАЛИЦА НЕЙКОВА АННА КАИШЕВА ПОМ. ВЪЗПИТАТЕЛ СЕНИХА ЮСЕНОВА</vt:lpstr>
      <vt:lpstr>              Откриване на  новата учебна година 2020/2021г </vt:lpstr>
      <vt:lpstr>Презентация на PowerPoint</vt:lpstr>
      <vt:lpstr>Презентация на PowerPoint</vt:lpstr>
      <vt:lpstr>Презентация на PowerPoint</vt:lpstr>
      <vt:lpstr>ЕСЕННА ЗАБАВА </vt:lpstr>
      <vt:lpstr>ПОКЛОН БУДИТЕЛИ!!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                         С кошничка в ръка отваря нашата врата и мартенички връзва ни тя.  Да сме бели и червени като слънцето засмени.  Бял и червен конец тя увива на всяка дюля, ябълка, слива. Баба Марта се нарича и много ни обича!   </vt:lpstr>
      <vt:lpstr>Презентация на PowerPoint</vt:lpstr>
      <vt:lpstr>Днес България празнува!! 3 март</vt:lpstr>
      <vt:lpstr>Презентация на PowerPoint</vt:lpstr>
      <vt:lpstr>Презентация на PowerPoint</vt:lpstr>
      <vt:lpstr>Презентация на PowerPoint</vt:lpstr>
      <vt:lpstr>Обичам те мамо!</vt:lpstr>
      <vt:lpstr>За мама са цветята набрани в този ден. От всички на земята най-скъпа е за мен. Послушай песента ни, за мама е и тя, за мамините длани, най-нежни на света! </vt:lpstr>
      <vt:lpstr>Презентация на PowerPoint</vt:lpstr>
      <vt:lpstr>Презентация на PowerPoint</vt:lpstr>
      <vt:lpstr>Добре дошла при нас, пъстра и красива пролет!</vt:lpstr>
      <vt:lpstr>ПРОЛЕТ  ВЪН  Е,  ПТИЦИ  ПЕЯТ, ТИЧАТ  ВЕСЕЛИ  ДЕЦА. СЛЪНЧЕВИ  УСМИВКИ  ГРЕЯТ ВЪРХУ  ТЕХНИТЕ  ЛИЦА.      </vt:lpstr>
      <vt:lpstr>Презентация на PowerPoint</vt:lpstr>
      <vt:lpstr>24 май </vt:lpstr>
      <vt:lpstr>Презентация на PowerPoint</vt:lpstr>
      <vt:lpstr>Презентация на PowerPoint</vt:lpstr>
      <vt:lpstr>Довиждане детска градина!!</vt:lpstr>
      <vt:lpstr>Презентация на PowerPoint</vt:lpstr>
      <vt:lpstr>Чуден детски празник – 1 юни!</vt:lpstr>
      <vt:lpstr>ДЕЧИЦАТА  НИ  ДНЕС  ПРАЗНУВАТ, ЧЕ  ДНЕС  Е  ПРАЗНИК  НА  ДЕЦАТА. ТЕ  ПЕЯТ  ТИЧАТ  И  ТАНЦУВАТ С  УСМИВКИ  ВЕДРИ  НА  ЛИЦАТА.       </vt:lpstr>
      <vt:lpstr>Презентация на PowerPoint</vt:lpstr>
      <vt:lpstr>Но... стига ми тая награда - да каже нявга народът:  умря сиромах за правда, за правда и за свобода... Честит празник, на всички българи!       </vt:lpstr>
      <vt:lpstr>Работа с родители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Щастлив ден е моят рожден ден!</vt:lpstr>
      <vt:lpstr>Презентация на PowerPoint</vt:lpstr>
      <vt:lpstr>Презентация на PowerPoint</vt:lpstr>
      <vt:lpstr>Презентация на PowerPoint</vt:lpstr>
      <vt:lpstr>Игри НА ВОЛЯ!</vt:lpstr>
      <vt:lpstr>Презентация на PowerPoint</vt:lpstr>
      <vt:lpstr>Презентация на PowerPoint</vt:lpstr>
      <vt:lpstr>Презентация на PowerPoint</vt:lpstr>
      <vt:lpstr>Хей, ваканция, ура, дойде време за игра! 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на PowerPoint</dc:title>
  <dc:creator>Lenovo L340</dc:creator>
  <cp:lastModifiedBy>Lenovo L340</cp:lastModifiedBy>
  <cp:revision>24</cp:revision>
  <dcterms:created xsi:type="dcterms:W3CDTF">2021-06-09T08:20:18Z</dcterms:created>
  <dcterms:modified xsi:type="dcterms:W3CDTF">2021-06-15T13:01:32Z</dcterms:modified>
</cp:coreProperties>
</file>